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9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Z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67ED085-34B4-4036-876E-212D223A8685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Z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BEF75B8-DB2E-44AD-BC16-063F89D6E4A3}" type="slidenum">
              <a:rPr lang="en-ZA" smtClean="0"/>
              <a:t>‹#›</a:t>
            </a:fld>
            <a:endParaRPr lang="en-Z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Z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EF75B8-DB2E-44AD-BC16-063F89D6E4A3}" type="slidenum">
              <a:rPr lang="en-ZA" smtClean="0"/>
              <a:t>1</a:t>
            </a:fld>
            <a:endParaRPr lang="en-Z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Z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E1ADB0-C235-450C-97C4-F224CF3F746A}" type="datetimeFigureOut">
              <a:rPr lang="en-US" smtClean="0"/>
              <a:t>1/16/2011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C5764B-75E2-4AFC-88C9-07EB8D8AD7E8}" type="slidenum">
              <a:rPr lang="en-ZA" smtClean="0"/>
              <a:t>‹#›</a:t>
            </a:fld>
            <a:endParaRPr lang="en-Z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ZA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Keith Gibson</dc:creator>
  <cp:lastModifiedBy>Keith Gibson</cp:lastModifiedBy>
  <cp:revision>1</cp:revision>
  <dcterms:created xsi:type="dcterms:W3CDTF">2011-01-15T23:15:24Z</dcterms:created>
  <dcterms:modified xsi:type="dcterms:W3CDTF">2011-01-15T23:16:09Z</dcterms:modified>
</cp:coreProperties>
</file>

<file path=docProps/thumbnail.jpeg>
</file>