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180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3" baseType="lpstr">
      <vt:lpstr>Arial</vt:lpstr>
      <vt:lpstr>Calibri</vt:lpstr>
      <vt:lpstr>Office Theme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>Susanna Jacobs</cp:lastModifiedBy>
  <cp:revision>1</cp:revision>
  <dcterms:created xsi:type="dcterms:W3CDTF">2006-08-16T00:00:00Z</dcterms:created>
  <dcterms:modified xsi:type="dcterms:W3CDTF">2025-09-08T17:14:04Z</dcterms:modified>
</cp:coreProperties>
</file>