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7" r:id="rId1"/>
  </p:sld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>
      <p:cViewPr varScale="1">
        <p:scale>
          <a:sx n="47" d="100"/>
          <a:sy n="47" d="100"/>
        </p:scale>
        <p:origin x="60" y="124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sp>
          <p:nvSpPr>
            <p:cNvPr id="15" name="Freeform 14"/>
            <p:cNvSpPr/>
            <p:nvPr/>
          </p:nvSpPr>
          <p:spPr>
            <a:xfrm>
              <a:off x="0" y="-7862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19" name="Straight Connector 18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Isosceles Triangle 22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D13153-85BD-4748-BC09-1C59EFD6E50F}" type="datetimeFigureOut">
              <a:rPr lang="en-ZA" smtClean="0"/>
              <a:t>30 Jun 2025</a:t>
            </a:fld>
            <a:endParaRPr lang="en-Z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DD718E-D73F-40BD-8FFF-A6458FC75C2F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20060225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D13153-85BD-4748-BC09-1C59EFD6E50F}" type="datetimeFigureOut">
              <a:rPr lang="en-ZA" smtClean="0"/>
              <a:t>30 Jun 2025</a:t>
            </a:fld>
            <a:endParaRPr lang="en-Z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DD718E-D73F-40BD-8FFF-A6458FC75C2F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23758452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D13153-85BD-4748-BC09-1C59EFD6E50F}" type="datetimeFigureOut">
              <a:rPr lang="en-ZA" smtClean="0"/>
              <a:t>30 Jun 2025</a:t>
            </a:fld>
            <a:endParaRPr lang="en-Z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DD718E-D73F-40BD-8FFF-A6458FC75C2F}" type="slidenum">
              <a:rPr lang="en-ZA" smtClean="0"/>
              <a:t>‹#›</a:t>
            </a:fld>
            <a:endParaRPr lang="en-ZA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18238860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D13153-85BD-4748-BC09-1C59EFD6E50F}" type="datetimeFigureOut">
              <a:rPr lang="en-ZA" smtClean="0"/>
              <a:t>30 Jun 2025</a:t>
            </a:fld>
            <a:endParaRPr lang="en-Z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DD718E-D73F-40BD-8FFF-A6458FC75C2F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421687254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D13153-85BD-4748-BC09-1C59EFD6E50F}" type="datetimeFigureOut">
              <a:rPr lang="en-ZA" smtClean="0"/>
              <a:t>30 Jun 2025</a:t>
            </a:fld>
            <a:endParaRPr lang="en-Z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DD718E-D73F-40BD-8FFF-A6458FC75C2F}" type="slidenum">
              <a:rPr lang="en-ZA" smtClean="0"/>
              <a:t>‹#›</a:t>
            </a:fld>
            <a:endParaRPr lang="en-ZA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29982152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D13153-85BD-4748-BC09-1C59EFD6E50F}" type="datetimeFigureOut">
              <a:rPr lang="en-ZA" smtClean="0"/>
              <a:t>30 Jun 2025</a:t>
            </a:fld>
            <a:endParaRPr lang="en-Z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DD718E-D73F-40BD-8FFF-A6458FC75C2F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422237818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D13153-85BD-4748-BC09-1C59EFD6E50F}" type="datetimeFigureOut">
              <a:rPr lang="en-ZA" smtClean="0"/>
              <a:t>30 Jun 2025</a:t>
            </a:fld>
            <a:endParaRPr lang="en-Z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DD718E-D73F-40BD-8FFF-A6458FC75C2F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419329060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D13153-85BD-4748-BC09-1C59EFD6E50F}" type="datetimeFigureOut">
              <a:rPr lang="en-ZA" smtClean="0"/>
              <a:t>30 Jun 2025</a:t>
            </a:fld>
            <a:endParaRPr lang="en-Z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DD718E-D73F-40BD-8FFF-A6458FC75C2F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9052375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D13153-85BD-4748-BC09-1C59EFD6E50F}" type="datetimeFigureOut">
              <a:rPr lang="en-ZA" smtClean="0"/>
              <a:t>30 Jun 2025</a:t>
            </a:fld>
            <a:endParaRPr lang="en-Z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DD718E-D73F-40BD-8FFF-A6458FC75C2F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5611167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D13153-85BD-4748-BC09-1C59EFD6E50F}" type="datetimeFigureOut">
              <a:rPr lang="en-ZA" smtClean="0"/>
              <a:t>30 Jun 2025</a:t>
            </a:fld>
            <a:endParaRPr lang="en-Z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DD718E-D73F-40BD-8FFF-A6458FC75C2F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10098578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D13153-85BD-4748-BC09-1C59EFD6E50F}" type="datetimeFigureOut">
              <a:rPr lang="en-ZA" smtClean="0"/>
              <a:t>30 Jun 2025</a:t>
            </a:fld>
            <a:endParaRPr lang="en-Z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DD718E-D73F-40BD-8FFF-A6458FC75C2F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1026918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D13153-85BD-4748-BC09-1C59EFD6E50F}" type="datetimeFigureOut">
              <a:rPr lang="en-ZA" smtClean="0"/>
              <a:t>30 Jun 2025</a:t>
            </a:fld>
            <a:endParaRPr lang="en-Z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DD718E-D73F-40BD-8FFF-A6458FC75C2F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22699670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D13153-85BD-4748-BC09-1C59EFD6E50F}" type="datetimeFigureOut">
              <a:rPr lang="en-ZA" smtClean="0"/>
              <a:t>30 Jun 2025</a:t>
            </a:fld>
            <a:endParaRPr lang="en-Z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DD718E-D73F-40BD-8FFF-A6458FC75C2F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42078093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D13153-85BD-4748-BC09-1C59EFD6E50F}" type="datetimeFigureOut">
              <a:rPr lang="en-ZA" smtClean="0"/>
              <a:t>30 Jun 2025</a:t>
            </a:fld>
            <a:endParaRPr lang="en-Z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DD718E-D73F-40BD-8FFF-A6458FC75C2F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9666156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D13153-85BD-4748-BC09-1C59EFD6E50F}" type="datetimeFigureOut">
              <a:rPr lang="en-ZA" smtClean="0"/>
              <a:t>30 Jun 2025</a:t>
            </a:fld>
            <a:endParaRPr lang="en-Z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DD718E-D73F-40BD-8FFF-A6458FC75C2F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20036387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DD718E-D73F-40BD-8FFF-A6458FC75C2F}" type="slidenum">
              <a:rPr lang="en-ZA" smtClean="0"/>
              <a:t>‹#›</a:t>
            </a:fld>
            <a:endParaRPr lang="en-ZA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D13153-85BD-4748-BC09-1C59EFD6E50F}" type="datetimeFigureOut">
              <a:rPr lang="en-ZA" smtClean="0"/>
              <a:t>30 Jun 2025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335194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D13153-85BD-4748-BC09-1C59EFD6E50F}" type="datetimeFigureOut">
              <a:rPr lang="en-ZA" smtClean="0"/>
              <a:t>30 Jun 2025</a:t>
            </a:fld>
            <a:endParaRPr lang="en-Z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Z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B8DD718E-D73F-40BD-8FFF-A6458FC75C2F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20793826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8" r:id="rId1"/>
    <p:sldLayoutId id="2147483749" r:id="rId2"/>
    <p:sldLayoutId id="2147483750" r:id="rId3"/>
    <p:sldLayoutId id="2147483751" r:id="rId4"/>
    <p:sldLayoutId id="2147483752" r:id="rId5"/>
    <p:sldLayoutId id="2147483753" r:id="rId6"/>
    <p:sldLayoutId id="2147483754" r:id="rId7"/>
    <p:sldLayoutId id="2147483755" r:id="rId8"/>
    <p:sldLayoutId id="2147483756" r:id="rId9"/>
    <p:sldLayoutId id="2147483757" r:id="rId10"/>
    <p:sldLayoutId id="2147483758" r:id="rId11"/>
    <p:sldLayoutId id="2147483759" r:id="rId12"/>
    <p:sldLayoutId id="2147483760" r:id="rId13"/>
    <p:sldLayoutId id="2147483761" r:id="rId14"/>
    <p:sldLayoutId id="2147483762" r:id="rId15"/>
    <p:sldLayoutId id="2147483763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2F76AE-2D57-B167-DC1D-ABAD69C50FB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ZA">
                <a:solidFill>
                  <a:schemeClr val="accent2">
                    <a:lumMod val="75000"/>
                  </a:schemeClr>
                </a:solidFill>
              </a:rPr>
              <a:t>Subject Choices for  Grade 10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25F47AC-42E1-8516-98EF-5BD1FE7E589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ZA"/>
              <a:t>Preliminary numbers of subject choices</a:t>
            </a:r>
          </a:p>
        </p:txBody>
      </p:sp>
    </p:spTree>
    <p:extLst>
      <p:ext uri="{BB962C8B-B14F-4D97-AF65-F5344CB8AC3E}">
        <p14:creationId xmlns:p14="http://schemas.microsoft.com/office/powerpoint/2010/main" val="261575173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E87D84-A26F-3AE5-B859-EDAD2AAF95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ZA">
                <a:solidFill>
                  <a:schemeClr val="accent2">
                    <a:lumMod val="75000"/>
                  </a:schemeClr>
                </a:solidFill>
              </a:rPr>
              <a:t>Subjects that will be offered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72088EE-7683-015E-49A0-169FC15C0C1F}"/>
              </a:ext>
            </a:extLst>
          </p:cNvPr>
          <p:cNvSpPr txBox="1"/>
          <p:nvPr/>
        </p:nvSpPr>
        <p:spPr>
          <a:xfrm>
            <a:off x="816990" y="1415035"/>
            <a:ext cx="5279010" cy="54429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ZA"/>
              <a:t>Mathematics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ZA"/>
              <a:t>Maths Lit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ZA"/>
              <a:t>IT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ZA"/>
              <a:t>CAT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ZA"/>
              <a:t>Life Sciences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ZA"/>
              <a:t>Physical Sciences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ZA"/>
              <a:t>Geography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ZA"/>
              <a:t>Economics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ZA"/>
              <a:t>Business Studies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ZA"/>
              <a:t>Accounting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ZA"/>
              <a:t>Civil Technology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ZA"/>
              <a:t>History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396713635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76918190"/>
      </p:ext>
    </p:extLst>
  </p:cSld>
  <p:clrMapOvr>
    <a:masterClrMapping/>
  </p:clrMapOvr>
</p:sld>
</file>

<file path=ppt/theme/theme1.xml><?xml version="1.0" encoding="utf-8"?>
<a:theme xmlns:a="http://schemas.openxmlformats.org/drawingml/2006/main" name="Facet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5FCBEF"/>
      </a:accent1>
      <a:accent2>
        <a:srgbClr val="2E83C3"/>
      </a:accent2>
      <a:accent3>
        <a:srgbClr val="42D0A2"/>
      </a:accent3>
      <a:accent4>
        <a:srgbClr val="2E946B"/>
      </a:accent4>
      <a:accent5>
        <a:srgbClr val="42B051"/>
      </a:accent5>
      <a:accent6>
        <a:srgbClr val="96D141"/>
      </a:accent6>
      <a:hlink>
        <a:srgbClr val="3FCDE7"/>
      </a:hlink>
      <a:folHlink>
        <a:srgbClr val="A9D3E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0B5AB586-D108-4FC1-8368-649FE654B89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11</TotalTime>
  <Words>32</Words>
  <Application>Microsoft Office PowerPoint</Application>
  <PresentationFormat>Widescreen</PresentationFormat>
  <Paragraphs>15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Trebuchet MS</vt:lpstr>
      <vt:lpstr>Wingdings 3</vt:lpstr>
      <vt:lpstr>Facet</vt:lpstr>
      <vt:lpstr>Subject Choices for  Grade 10</vt:lpstr>
      <vt:lpstr>Subjects that will be offered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Susanna Jacobs</dc:creator>
  <cp:lastModifiedBy>Susanna Jacobs</cp:lastModifiedBy>
  <cp:revision>2</cp:revision>
  <dcterms:created xsi:type="dcterms:W3CDTF">2025-06-30T17:46:50Z</dcterms:created>
  <dcterms:modified xsi:type="dcterms:W3CDTF">2025-06-30T18:01:47Z</dcterms:modified>
</cp:coreProperties>
</file>