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6022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7584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2388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16872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9821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22378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93290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0523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61116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09857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269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6996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0780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6661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3638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51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793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F76AE-2D57-B167-DC1D-ABAD69C50F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>
                <a:solidFill>
                  <a:schemeClr val="accent2">
                    <a:lumMod val="75000"/>
                  </a:schemeClr>
                </a:solidFill>
              </a:rPr>
              <a:t>Vakkeuses vir Graad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F47AC-42E1-8516-98EF-5BD1FE7E5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ZA"/>
              <a:t>Voorlopige getalle van vakkeuses</a:t>
            </a:r>
          </a:p>
        </p:txBody>
      </p:sp>
    </p:spTree>
    <p:extLst>
      <p:ext uri="{BB962C8B-B14F-4D97-AF65-F5344CB8AC3E}">
        <p14:creationId xmlns:p14="http://schemas.microsoft.com/office/powerpoint/2010/main" val="2615751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87D84-A26F-3AE5-B859-EDAD2AAF9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>
                <a:solidFill>
                  <a:schemeClr val="accent2">
                    <a:lumMod val="75000"/>
                  </a:schemeClr>
                </a:solidFill>
              </a:rPr>
              <a:t>Vakke wat aangebied gaan word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2088EE-7683-015E-49A0-169FC15C0C1F}"/>
              </a:ext>
            </a:extLst>
          </p:cNvPr>
          <p:cNvSpPr txBox="1"/>
          <p:nvPr/>
        </p:nvSpPr>
        <p:spPr>
          <a:xfrm>
            <a:off x="961534" y="1385740"/>
            <a:ext cx="5279010" cy="5027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Wiskunde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Wisk. Geletterdheid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RTT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Lewenswetenskappe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Fisiese Wetenskap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Geografie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Ekonomie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Besigheidstudies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Rekeningkunde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Siviele Tegnologie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Geskiedenis</a:t>
            </a:r>
          </a:p>
        </p:txBody>
      </p:sp>
    </p:spTree>
    <p:extLst>
      <p:ext uri="{BB962C8B-B14F-4D97-AF65-F5344CB8AC3E}">
        <p14:creationId xmlns:p14="http://schemas.microsoft.com/office/powerpoint/2010/main" val="396713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91819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</TotalTime>
  <Words>29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Vakkeuses vir Graad 10</vt:lpstr>
      <vt:lpstr>Vakke wat aangebied gaan word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Susanna Jacobs</dc:creator>
  <cp:lastModifiedBy>Susanna Jacobs</cp:lastModifiedBy>
  <cp:revision>1</cp:revision>
  <dcterms:created xsi:type="dcterms:W3CDTF">2025-06-30T17:46:50Z</dcterms:created>
  <dcterms:modified xsi:type="dcterms:W3CDTF">2025-06-30T17:56:05Z</dcterms:modified>
</cp:coreProperties>
</file>