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7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9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9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7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0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85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9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8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44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0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A67EE-B5B7-493E-894C-81A929861EAF}" type="datetimeFigureOut">
              <a:rPr lang="en-US" smtClean="0"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E6610-F232-4B7D-9DAB-D54B95960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9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Small animals that share our lives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5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My frog, Sam hops into the pool</a:t>
            </a:r>
          </a:p>
          <a:p>
            <a:pPr marL="0" indent="0">
              <a:buNone/>
            </a:pPr>
            <a:r>
              <a:rPr lang="en-US" sz="1800" dirty="0" smtClean="0"/>
              <a:t>I do not want to follow him</a:t>
            </a:r>
          </a:p>
          <a:p>
            <a:pPr marL="0" indent="0">
              <a:buNone/>
            </a:pPr>
            <a:r>
              <a:rPr lang="en-US" sz="1800" dirty="0" smtClean="0"/>
              <a:t>The water is too dark and cool</a:t>
            </a:r>
          </a:p>
          <a:p>
            <a:pPr marL="0" indent="0">
              <a:buNone/>
            </a:pPr>
            <a:r>
              <a:rPr lang="en-US" sz="1800" dirty="0" smtClean="0"/>
              <a:t>for me and Sammy to swim</a:t>
            </a:r>
          </a:p>
          <a:p>
            <a:endParaRPr lang="en-US" dirty="0"/>
          </a:p>
        </p:txBody>
      </p:sp>
      <p:pic>
        <p:nvPicPr>
          <p:cNvPr id="1026" name="Picture 2" descr="G:\Study Opport\nuwe boek\akt3 no 2\Verkleurmannetjies\P10507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34798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43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3200400"/>
            <a:ext cx="3657600" cy="14017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There is a spider on my wall</a:t>
            </a:r>
          </a:p>
          <a:p>
            <a:pPr marL="0" indent="0">
              <a:buNone/>
            </a:pPr>
            <a:r>
              <a:rPr lang="en-US" dirty="0" smtClean="0"/>
              <a:t>But I am not scared at all</a:t>
            </a:r>
          </a:p>
          <a:p>
            <a:pPr marL="0" indent="0">
              <a:buNone/>
            </a:pPr>
            <a:r>
              <a:rPr lang="en-US" dirty="0" smtClean="0"/>
              <a:t>He’s soft to touch and pet</a:t>
            </a:r>
          </a:p>
          <a:p>
            <a:pPr marL="0" indent="0">
              <a:buNone/>
            </a:pPr>
            <a:r>
              <a:rPr lang="en-US" dirty="0" smtClean="0"/>
              <a:t>But de careful not to let him fall…</a:t>
            </a:r>
          </a:p>
        </p:txBody>
      </p:sp>
      <p:pic>
        <p:nvPicPr>
          <p:cNvPr id="4" name="Picture 2" descr="G:\Study Opport\nuwe boek\akt3 no 2\Verkleurmannetjies\spi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2809875" cy="223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964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Chameleons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Baby chameleon on my finger nail </a:t>
            </a:r>
          </a:p>
          <a:p>
            <a:pPr marL="0" indent="0">
              <a:buNone/>
            </a:pPr>
            <a:r>
              <a:rPr lang="en-US" sz="2000" dirty="0" smtClean="0"/>
              <a:t>Look at your super curly tail</a:t>
            </a:r>
          </a:p>
          <a:p>
            <a:pPr marL="0" indent="0">
              <a:buNone/>
            </a:pPr>
            <a:r>
              <a:rPr lang="en-US" sz="2000" dirty="0" smtClean="0"/>
              <a:t>You will also grow strong and fat</a:t>
            </a:r>
          </a:p>
          <a:p>
            <a:pPr marL="0" indent="0">
              <a:buNone/>
            </a:pPr>
            <a:r>
              <a:rPr lang="en-US" sz="2000" dirty="0" smtClean="0"/>
              <a:t>Just stay away from the cat!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1" name="Picture 3" descr="G:\Study Opport\nuwe boek\akt3 no 2\Verkleurmannetjies\Dalk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1371600"/>
            <a:ext cx="3193397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675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 smtClean="0"/>
              <a:t>Mr</a:t>
            </a:r>
            <a:r>
              <a:rPr lang="en-US" sz="1800" dirty="0" smtClean="0"/>
              <a:t> Parrot says to his wife</a:t>
            </a:r>
          </a:p>
          <a:p>
            <a:pPr marL="0" indent="0">
              <a:buNone/>
            </a:pPr>
            <a:r>
              <a:rPr lang="en-US" sz="1800" dirty="0" smtClean="0"/>
              <a:t>We have a wonderful life</a:t>
            </a:r>
          </a:p>
          <a:p>
            <a:pPr marL="0" indent="0">
              <a:buNone/>
            </a:pPr>
            <a:r>
              <a:rPr lang="en-US" sz="1800" dirty="0" smtClean="0"/>
              <a:t>No lipstick or makeup we need</a:t>
            </a:r>
          </a:p>
          <a:p>
            <a:pPr marL="0" indent="0">
              <a:buNone/>
            </a:pPr>
            <a:r>
              <a:rPr lang="en-US" sz="1800" dirty="0" smtClean="0"/>
              <a:t>We are </a:t>
            </a:r>
            <a:r>
              <a:rPr lang="en-US" sz="1800" dirty="0" err="1" smtClean="0"/>
              <a:t>colourful</a:t>
            </a:r>
            <a:r>
              <a:rPr lang="en-US" sz="1800" dirty="0" smtClean="0"/>
              <a:t> indeed!</a:t>
            </a:r>
          </a:p>
        </p:txBody>
      </p:sp>
      <p:pic>
        <p:nvPicPr>
          <p:cNvPr id="2050" name="Picture 2" descr="G:\Study Opport\nuwe boek\akt3 no 2\Verkleurmannetjies\parr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048000"/>
            <a:ext cx="2590800" cy="324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20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116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Nature</vt:lpstr>
      <vt:lpstr>Frogs</vt:lpstr>
      <vt:lpstr>Spiders</vt:lpstr>
      <vt:lpstr>Chameleons</vt:lpstr>
      <vt:lpstr>Birds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</dc:title>
  <dc:creator>Reinet Barnard</dc:creator>
  <cp:lastModifiedBy>Reinet Barnard</cp:lastModifiedBy>
  <cp:revision>7</cp:revision>
  <dcterms:created xsi:type="dcterms:W3CDTF">2011-04-22T10:59:55Z</dcterms:created>
  <dcterms:modified xsi:type="dcterms:W3CDTF">2011-04-22T12:05:35Z</dcterms:modified>
</cp:coreProperties>
</file>