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5" r:id="rId1"/>
  </p:sldMasterIdLst>
  <p:notesMasterIdLst>
    <p:notesMasterId r:id="rId18"/>
  </p:notesMasterIdLst>
  <p:sldIdLst>
    <p:sldId id="256" r:id="rId2"/>
    <p:sldId id="274" r:id="rId3"/>
    <p:sldId id="270" r:id="rId4"/>
    <p:sldId id="268" r:id="rId5"/>
    <p:sldId id="260" r:id="rId6"/>
    <p:sldId id="261" r:id="rId7"/>
    <p:sldId id="269" r:id="rId8"/>
    <p:sldId id="271" r:id="rId9"/>
    <p:sldId id="273" r:id="rId10"/>
    <p:sldId id="265" r:id="rId11"/>
    <p:sldId id="262" r:id="rId12"/>
    <p:sldId id="263" r:id="rId13"/>
    <p:sldId id="258" r:id="rId14"/>
    <p:sldId id="257" r:id="rId15"/>
    <p:sldId id="267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4971E-88C5-4E8A-8AFB-B2FC36B65D36}" type="datetimeFigureOut">
              <a:rPr lang="en-ZA" smtClean="0"/>
              <a:t>2016/07/11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5BEAA-28E4-45EF-932E-D7642E0AEAD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8455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80FA9-BC4F-41DC-9131-02771F905E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4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8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60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74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748BB-EB95-4B7C-906F-16ECEA496A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72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9CE50-3323-4497-A89A-909B57A2CC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6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84314-DB6B-412B-BB6F-1AE8672BAE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2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94CA8-3408-4056-8C4A-168426212D8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1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277E5-056F-40CB-90DF-BD9E1DACA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9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4D81F7-C43B-471A-90A1-87D1E78411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7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9EAB71-6DE6-40C1-AABA-22067B488F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2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43E78-2CC9-4939-B6F2-E32FAC7F6C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05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EC14B-A90A-4236-95CE-AC8B587FA3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6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pPr>
              <a:defRPr/>
            </a:pPr>
            <a:fld id="{DF975441-4A1F-438A-811A-236DDDE689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20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E057E94-D189-4E84-A2F2-7E3C34DAB4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017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  <p:sldLayoutId id="214748395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10.xml"/><Relationship Id="rId7" Type="http://schemas.openxmlformats.org/officeDocument/2006/relationships/slide" Target="slide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12.xml"/><Relationship Id="rId10" Type="http://schemas.openxmlformats.org/officeDocument/2006/relationships/slide" Target="slide7.xml"/><Relationship Id="rId4" Type="http://schemas.openxmlformats.org/officeDocument/2006/relationships/slide" Target="slide11.xml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4.wdp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smtClean="0"/>
              <a:t>CAT Goals and Rules</a:t>
            </a:r>
            <a:endParaRPr lang="en-US" smtClean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Time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1"/>
            <a:ext cx="4679950" cy="4896544"/>
          </a:xfrm>
        </p:spPr>
        <p:txBody>
          <a:bodyPr/>
          <a:lstStyle/>
          <a:p>
            <a:pPr eaLnBrk="1" hangingPunct="1"/>
            <a:r>
              <a:rPr lang="en-ZA" dirty="0" smtClean="0"/>
              <a:t>Get to class on time</a:t>
            </a:r>
          </a:p>
          <a:p>
            <a:pPr eaLnBrk="1" hangingPunct="1"/>
            <a:r>
              <a:rPr lang="en-ZA" dirty="0" smtClean="0"/>
              <a:t>Be logged in before class starts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2" b="15635"/>
          <a:stretch/>
        </p:blipFill>
        <p:spPr>
          <a:xfrm>
            <a:off x="5652120" y="2810915"/>
            <a:ext cx="2969890" cy="3108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Manners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4680520" cy="4824536"/>
          </a:xfrm>
        </p:spPr>
        <p:txBody>
          <a:bodyPr/>
          <a:lstStyle/>
          <a:p>
            <a:r>
              <a:rPr lang="en-ZA" dirty="0" smtClean="0"/>
              <a:t>No one speaks, murmurs or makes any sound while the teacher is talking</a:t>
            </a:r>
          </a:p>
          <a:p>
            <a:endParaRPr lang="en-US" dirty="0" smtClean="0"/>
          </a:p>
        </p:txBody>
      </p:sp>
      <p:pic>
        <p:nvPicPr>
          <p:cNvPr id="10244" name="Picture 4" descr="MPj0402594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781" y="3003537"/>
            <a:ext cx="3313112" cy="265112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dirty="0" smtClean="0"/>
              <a:t>Moving around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76116" y="1916832"/>
            <a:ext cx="5399087" cy="4824536"/>
          </a:xfrm>
        </p:spPr>
        <p:txBody>
          <a:bodyPr/>
          <a:lstStyle/>
          <a:p>
            <a:pPr eaLnBrk="1" hangingPunct="1"/>
            <a:r>
              <a:rPr lang="en-ZA" dirty="0" smtClean="0"/>
              <a:t>Bags - Keep out of the way so teacher can walk around</a:t>
            </a:r>
          </a:p>
          <a:p>
            <a:pPr eaLnBrk="1" hangingPunct="1"/>
            <a:r>
              <a:rPr lang="en-ZA" dirty="0" smtClean="0"/>
              <a:t>Flash drives – Look after them</a:t>
            </a:r>
          </a:p>
          <a:p>
            <a:pPr eaLnBrk="1" hangingPunct="1"/>
            <a:endParaRPr lang="en-US" dirty="0" smtClean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172400" y="596581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8" name="Picture 7" descr="flash v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019" y="2924944"/>
            <a:ext cx="2662235" cy="2242324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smtClean="0"/>
              <a:t>Rubbish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88840"/>
            <a:ext cx="7524003" cy="4752528"/>
          </a:xfrm>
        </p:spPr>
        <p:txBody>
          <a:bodyPr>
            <a:normAutofit/>
          </a:bodyPr>
          <a:lstStyle/>
          <a:p>
            <a:pPr eaLnBrk="1" hangingPunct="1"/>
            <a:r>
              <a:rPr lang="en-ZA" dirty="0" smtClean="0"/>
              <a:t>Aim is recycling</a:t>
            </a:r>
          </a:p>
          <a:p>
            <a:pPr eaLnBrk="1" hangingPunct="1"/>
            <a:r>
              <a:rPr lang="en-ZA" dirty="0" smtClean="0"/>
              <a:t>Use correct bins</a:t>
            </a:r>
          </a:p>
          <a:p>
            <a:pPr lvl="1" eaLnBrk="1" hangingPunct="1"/>
            <a:r>
              <a:rPr lang="en-ZA" sz="1800" dirty="0" smtClean="0"/>
              <a:t>Blue bin for cans</a:t>
            </a:r>
          </a:p>
          <a:p>
            <a:pPr lvl="2" eaLnBrk="1" hangingPunct="1"/>
            <a:r>
              <a:rPr lang="en-ZA" sz="1800" dirty="0" smtClean="0"/>
              <a:t>Empty cans</a:t>
            </a:r>
          </a:p>
          <a:p>
            <a:pPr lvl="1" eaLnBrk="1" hangingPunct="1"/>
            <a:r>
              <a:rPr lang="en-ZA" sz="1800" dirty="0" smtClean="0"/>
              <a:t>Plastic bin for plastic and tissues</a:t>
            </a:r>
          </a:p>
          <a:p>
            <a:pPr lvl="1" eaLnBrk="1" hangingPunct="1"/>
            <a:r>
              <a:rPr lang="en-ZA" sz="1800" dirty="0" smtClean="0"/>
              <a:t>Flat box for paper</a:t>
            </a:r>
          </a:p>
          <a:p>
            <a:pPr lvl="2" eaLnBrk="1" hangingPunct="1"/>
            <a:r>
              <a:rPr lang="en-ZA" sz="1800" dirty="0" smtClean="0"/>
              <a:t>All paper FLAT</a:t>
            </a:r>
            <a:endParaRPr lang="en-US" sz="1800" dirty="0" smtClean="0"/>
          </a:p>
        </p:txBody>
      </p:sp>
      <p:pic>
        <p:nvPicPr>
          <p:cNvPr id="4100" name="Picture 6" descr="MCj0440105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257550"/>
            <a:ext cx="2032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 rot="3008437">
            <a:off x="6388100" y="2482851"/>
            <a:ext cx="1081087" cy="360362"/>
          </a:xfrm>
          <a:prstGeom prst="rightArrow">
            <a:avLst/>
          </a:prstGeom>
          <a:solidFill>
            <a:srgbClr val="FF3300"/>
          </a:solidFill>
          <a:ln w="57150">
            <a:solidFill>
              <a:srgbClr val="0000FF"/>
            </a:solidFill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defRPr/>
            </a:pPr>
            <a:endParaRPr lang="en-ZA" sz="4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ight Arrow 9"/>
          <p:cNvSpPr/>
          <p:nvPr/>
        </p:nvSpPr>
        <p:spPr>
          <a:xfrm rot="7700531">
            <a:off x="7749382" y="2488406"/>
            <a:ext cx="1079500" cy="360363"/>
          </a:xfrm>
          <a:prstGeom prst="rightArrow">
            <a:avLst/>
          </a:prstGeom>
          <a:solidFill>
            <a:srgbClr val="FF3300"/>
          </a:solidFill>
          <a:ln w="57150">
            <a:solidFill>
              <a:srgbClr val="0000FF"/>
            </a:solidFill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defRPr/>
            </a:pPr>
            <a:endParaRPr lang="en-ZA" sz="4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smtClean="0"/>
              <a:t>Eating/drinking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4986139" cy="468052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ZA" dirty="0" smtClean="0"/>
              <a:t>No pills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No cough sweets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No food of any kind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No water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No cool drink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No liquid of any kind</a:t>
            </a:r>
          </a:p>
          <a:p>
            <a:pPr eaLnBrk="1" hangingPunct="1">
              <a:lnSpc>
                <a:spcPct val="90000"/>
              </a:lnSpc>
            </a:pPr>
            <a:r>
              <a:rPr lang="en-ZA" dirty="0" smtClean="0"/>
              <a:t>Place water bottles and food on front </a:t>
            </a:r>
            <a:r>
              <a:rPr lang="en-ZA" dirty="0" smtClean="0"/>
              <a:t>tables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93" b="91052" l="9936" r="89993">
                        <a14:foregroundMark x1="36125" y1="21228" x2="36125" y2="21228"/>
                        <a14:foregroundMark x1="27324" y1="19726" x2="27324" y2="19726"/>
                        <a14:foregroundMark x1="30376" y1="17178" x2="30376" y2="17178"/>
                        <a14:foregroundMark x1="16537" y1="29066" x2="31725" y2="13455"/>
                        <a14:foregroundMark x1="30731" y1="16917" x2="54081" y2="26845"/>
                        <a14:foregroundMark x1="45635" y1="41803" x2="45635" y2="41803"/>
                        <a14:foregroundMark x1="34422" y1="30307" x2="55429" y2="30307"/>
                        <a14:foregroundMark x1="33428" y1="32789" x2="48332" y2="35598"/>
                        <a14:foregroundMark x1="14123" y1="77662" x2="25621" y2="77008"/>
                        <a14:foregroundMark x1="47977" y1="76682" x2="53371" y2="77008"/>
                        <a14:foregroundMark x1="40525" y1="91052" x2="40525" y2="91052"/>
                        <a14:foregroundMark x1="23989" y1="36839" x2="38538" y2="44611"/>
                        <a14:foregroundMark x1="19872" y1="30895" x2="26969" y2="74526"/>
                        <a14:foregroundMark x1="17175" y1="29980" x2="17175" y2="29980"/>
                        <a14:foregroundMark x1="43577" y1="37427" x2="51384" y2="38406"/>
                        <a14:foregroundMark x1="50319" y1="45526" x2="33428" y2="52711"/>
                        <a14:foregroundMark x1="30731" y1="64533" x2="47622" y2="63619"/>
                        <a14:foregroundMark x1="77076" y1="30634" x2="77076" y2="30634"/>
                        <a14:foregroundMark x1="73740" y1="29327" x2="64585" y2="29327"/>
                        <a14:foregroundMark x1="76437" y1="29980" x2="88928" y2="32136"/>
                        <a14:foregroundMark x1="73385" y1="31548" x2="62527" y2="32136"/>
                        <a14:foregroundMark x1="36125" y1="79229" x2="50035" y2="78250"/>
                        <a14:foregroundMark x1="35486" y1="69889" x2="35486" y2="69889"/>
                        <a14:foregroundMark x1="42229" y1="67995" x2="40170" y2="40235"/>
                        <a14:foregroundMark x1="35486" y1="75441" x2="43222" y2="717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288" y="2846056"/>
            <a:ext cx="2597712" cy="2822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cannot install any exe files - do not bother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Storage space - fills up </a:t>
            </a:r>
            <a:r>
              <a:rPr lang="en-US" dirty="0" smtClean="0"/>
              <a:t>quickly, clean regularly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Things are kept in Shared – identified by  your name - make sure it is acceptable.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Name files correctly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smtClean="0"/>
              <a:t>Paper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845445" y="1916832"/>
            <a:ext cx="5094707" cy="4525963"/>
          </a:xfrm>
        </p:spPr>
        <p:txBody>
          <a:bodyPr/>
          <a:lstStyle/>
          <a:p>
            <a:pPr eaLnBrk="1" hangingPunct="1"/>
            <a:r>
              <a:rPr lang="en-ZA" dirty="0" smtClean="0"/>
              <a:t>Quota system in place</a:t>
            </a:r>
          </a:p>
          <a:p>
            <a:pPr eaLnBrk="1" hangingPunct="1"/>
            <a:r>
              <a:rPr lang="en-ZA" dirty="0" smtClean="0"/>
              <a:t>Think and check before you print</a:t>
            </a:r>
          </a:p>
          <a:p>
            <a:pPr eaLnBrk="1" hangingPunct="1"/>
            <a:r>
              <a:rPr lang="en-ZA" dirty="0" smtClean="0"/>
              <a:t>Printing is slow, so wait!</a:t>
            </a:r>
          </a:p>
          <a:p>
            <a:pPr eaLnBrk="1" hangingPunct="1"/>
            <a:r>
              <a:rPr lang="en-ZA" dirty="0" smtClean="0"/>
              <a:t>Any wasted paper put in box at </a:t>
            </a:r>
            <a:r>
              <a:rPr lang="en-ZA" dirty="0" smtClean="0"/>
              <a:t>back  </a:t>
            </a:r>
            <a:r>
              <a:rPr lang="en-ZA" dirty="0" smtClean="0"/>
              <a:t>for recycling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4128" y="3099693"/>
            <a:ext cx="2880320" cy="2160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>
          <a:xfrm>
            <a:off x="4716016" y="1916833"/>
            <a:ext cx="3895353" cy="4790730"/>
          </a:xfrm>
        </p:spPr>
        <p:txBody>
          <a:bodyPr>
            <a:normAutofit/>
          </a:bodyPr>
          <a:lstStyle/>
          <a:p>
            <a:r>
              <a:rPr lang="en-ZA" sz="3200" dirty="0" smtClean="0"/>
              <a:t>Social aspects</a:t>
            </a:r>
          </a:p>
          <a:p>
            <a:pPr lvl="1"/>
            <a:r>
              <a:rPr lang="en-ZA" dirty="0" smtClean="0">
                <a:hlinkClick r:id="rId2" action="ppaction://hlinksldjump"/>
              </a:rPr>
              <a:t>Seating</a:t>
            </a:r>
            <a:endParaRPr lang="en-ZA" dirty="0"/>
          </a:p>
          <a:p>
            <a:pPr lvl="1"/>
            <a:r>
              <a:rPr lang="en-ZA" dirty="0">
                <a:hlinkClick r:id="rId3" action="ppaction://hlinksldjump"/>
              </a:rPr>
              <a:t>Time</a:t>
            </a:r>
            <a:endParaRPr lang="en-ZA" dirty="0"/>
          </a:p>
          <a:p>
            <a:pPr lvl="1"/>
            <a:r>
              <a:rPr lang="en-ZA" dirty="0" smtClean="0">
                <a:hlinkClick r:id="rId4" action="ppaction://hlinksldjump"/>
              </a:rPr>
              <a:t>Manners</a:t>
            </a:r>
            <a:endParaRPr lang="en-ZA" dirty="0" smtClean="0"/>
          </a:p>
          <a:p>
            <a:pPr lvl="1"/>
            <a:r>
              <a:rPr lang="en-ZA" dirty="0">
                <a:hlinkClick r:id="rId5" action="ppaction://hlinksldjump"/>
              </a:rPr>
              <a:t>Moving around</a:t>
            </a:r>
            <a:endParaRPr lang="en-ZA" dirty="0"/>
          </a:p>
          <a:p>
            <a:r>
              <a:rPr lang="en-ZA" sz="3200" dirty="0" smtClean="0"/>
              <a:t>Physical aspects</a:t>
            </a:r>
            <a:endParaRPr lang="en-ZA" sz="3200" dirty="0"/>
          </a:p>
          <a:p>
            <a:pPr lvl="1"/>
            <a:r>
              <a:rPr lang="en-ZA" dirty="0"/>
              <a:t>Rubbish</a:t>
            </a:r>
          </a:p>
          <a:p>
            <a:pPr lvl="1"/>
            <a:r>
              <a:rPr lang="en-ZA" dirty="0" smtClean="0"/>
              <a:t>Eating/drinking</a:t>
            </a:r>
          </a:p>
          <a:p>
            <a:pPr lvl="1"/>
            <a:r>
              <a:rPr lang="en-ZA" dirty="0" smtClean="0"/>
              <a:t>Network</a:t>
            </a:r>
          </a:p>
          <a:p>
            <a:pPr lvl="1"/>
            <a:r>
              <a:rPr lang="en-ZA" dirty="0" smtClean="0"/>
              <a:t>Paper</a:t>
            </a:r>
            <a:endParaRPr lang="en-ZA" sz="3200" dirty="0" smtClean="0"/>
          </a:p>
        </p:txBody>
      </p:sp>
      <p:sp>
        <p:nvSpPr>
          <p:cNvPr id="3076" name="Content Placeholder 3"/>
          <p:cNvSpPr>
            <a:spLocks noGrp="1"/>
          </p:cNvSpPr>
          <p:nvPr>
            <p:ph sz="half" idx="2"/>
          </p:nvPr>
        </p:nvSpPr>
        <p:spPr>
          <a:xfrm>
            <a:off x="395536" y="1916832"/>
            <a:ext cx="4038600" cy="4454923"/>
          </a:xfrm>
        </p:spPr>
        <p:txBody>
          <a:bodyPr>
            <a:normAutofit/>
          </a:bodyPr>
          <a:lstStyle/>
          <a:p>
            <a:r>
              <a:rPr lang="en-ZA" sz="3200" dirty="0" smtClean="0"/>
              <a:t>Academic aspects</a:t>
            </a:r>
            <a:endParaRPr lang="en-ZA" sz="3200" dirty="0" smtClean="0">
              <a:hlinkClick r:id="rId6" action="ppaction://hlinksldjump"/>
            </a:endParaRPr>
          </a:p>
          <a:p>
            <a:pPr lvl="1"/>
            <a:r>
              <a:rPr lang="en-ZA" dirty="0" smtClean="0">
                <a:hlinkClick r:id="rId6" action="ppaction://hlinksldjump"/>
              </a:rPr>
              <a:t>Quality</a:t>
            </a:r>
            <a:endParaRPr lang="en-ZA" dirty="0"/>
          </a:p>
          <a:p>
            <a:r>
              <a:rPr lang="en-ZA" sz="3200" dirty="0" smtClean="0"/>
              <a:t>Internet</a:t>
            </a:r>
          </a:p>
          <a:p>
            <a:pPr lvl="1"/>
            <a:r>
              <a:rPr lang="en-ZA" dirty="0" smtClean="0">
                <a:hlinkClick r:id="rId7" action="ppaction://hlinksldjump"/>
              </a:rPr>
              <a:t>Use of Internet </a:t>
            </a:r>
            <a:endParaRPr lang="en-ZA" dirty="0" smtClean="0"/>
          </a:p>
          <a:p>
            <a:pPr lvl="1"/>
            <a:r>
              <a:rPr lang="en-ZA" dirty="0" smtClean="0">
                <a:hlinkClick r:id="rId8" action="ppaction://hlinksldjump"/>
              </a:rPr>
              <a:t>Bandwidth</a:t>
            </a:r>
            <a:endParaRPr lang="en-ZA" dirty="0" smtClean="0"/>
          </a:p>
          <a:p>
            <a:pPr lvl="1"/>
            <a:r>
              <a:rPr lang="en-ZA" dirty="0" smtClean="0">
                <a:hlinkClick r:id="rId9" action="ppaction://hlinksldjump"/>
              </a:rPr>
              <a:t>E-mail</a:t>
            </a:r>
            <a:endParaRPr lang="en-ZA" dirty="0" smtClean="0"/>
          </a:p>
          <a:p>
            <a:pPr lvl="1"/>
            <a:r>
              <a:rPr lang="en-ZA" dirty="0" smtClean="0">
                <a:hlinkClick r:id="rId10" action="ppaction://hlinksldjump"/>
              </a:rPr>
              <a:t>E-mail use</a:t>
            </a:r>
            <a:endParaRPr lang="en-ZA" dirty="0" smtClean="0"/>
          </a:p>
          <a:p>
            <a:pPr lvl="1"/>
            <a:r>
              <a:rPr lang="en-ZA" dirty="0" smtClean="0">
                <a:hlinkClick r:id="rId11" action="ppaction://hlinksldjump"/>
              </a:rPr>
              <a:t>Facebook</a:t>
            </a:r>
            <a:endParaRPr lang="en-ZA" sz="32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Quality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7524003" cy="4941168"/>
          </a:xfrm>
        </p:spPr>
        <p:txBody>
          <a:bodyPr/>
          <a:lstStyle/>
          <a:p>
            <a:r>
              <a:rPr lang="en-US" dirty="0" smtClean="0"/>
              <a:t>Work of a high standard</a:t>
            </a:r>
            <a:endParaRPr lang="en-ZA" dirty="0" smtClean="0"/>
          </a:p>
          <a:p>
            <a:r>
              <a:rPr lang="en-ZA" dirty="0" smtClean="0"/>
              <a:t>On </a:t>
            </a:r>
            <a:r>
              <a:rPr lang="en-ZA" dirty="0" smtClean="0"/>
              <a:t>time – keep to due dates</a:t>
            </a:r>
            <a:endParaRPr lang="en-ZA" dirty="0" smtClean="0"/>
          </a:p>
          <a:p>
            <a:r>
              <a:rPr lang="en-ZA" dirty="0" smtClean="0"/>
              <a:t>Homework daily</a:t>
            </a:r>
          </a:p>
          <a:p>
            <a:r>
              <a:rPr lang="en-ZA" dirty="0" smtClean="0"/>
              <a:t>Get organised at home</a:t>
            </a:r>
          </a:p>
          <a:p>
            <a:r>
              <a:rPr lang="en-ZA" dirty="0" smtClean="0"/>
              <a:t>Prepare for PAT </a:t>
            </a:r>
            <a:r>
              <a:rPr lang="en-ZA" dirty="0" smtClean="0"/>
              <a:t>soon</a:t>
            </a:r>
          </a:p>
          <a:p>
            <a:r>
              <a:rPr lang="en-ZA" dirty="0" smtClean="0"/>
              <a:t>High marks expected</a:t>
            </a:r>
            <a:endParaRPr lang="en-GB" dirty="0" smtClean="0"/>
          </a:p>
        </p:txBody>
      </p:sp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8172400" y="596581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8064" y="3279298"/>
            <a:ext cx="3545976" cy="221623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of Internet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22597" y="1916832"/>
            <a:ext cx="4954308" cy="4824536"/>
          </a:xfrm>
        </p:spPr>
        <p:txBody>
          <a:bodyPr/>
          <a:lstStyle/>
          <a:p>
            <a:pPr eaLnBrk="1" hangingPunct="1"/>
            <a:r>
              <a:rPr lang="en-US" dirty="0" smtClean="0"/>
              <a:t>Sound, pictures, </a:t>
            </a:r>
            <a:r>
              <a:rPr lang="en-US" dirty="0" smtClean="0"/>
              <a:t>text, videos</a:t>
            </a:r>
            <a:endParaRPr lang="en-US" dirty="0" smtClean="0"/>
          </a:p>
          <a:p>
            <a:pPr eaLnBrk="1" hangingPunct="1"/>
            <a:r>
              <a:rPr lang="en-US" dirty="0" smtClean="0"/>
              <a:t>Monitored: social media sites and cyberbullying</a:t>
            </a:r>
          </a:p>
          <a:p>
            <a:pPr eaLnBrk="1" hangingPunct="1"/>
            <a:r>
              <a:rPr lang="en-US" dirty="0" smtClean="0"/>
              <a:t>No music, video or software downloads</a:t>
            </a:r>
          </a:p>
          <a:p>
            <a:pPr eaLnBrk="1" hangingPunct="1"/>
            <a:r>
              <a:rPr lang="en-US" dirty="0" smtClean="0"/>
              <a:t>No undesirable websites</a:t>
            </a:r>
            <a:endParaRPr lang="en-US" dirty="0" smtClean="0"/>
          </a:p>
          <a:p>
            <a:pPr eaLnBrk="1" hangingPunct="1"/>
            <a:r>
              <a:rPr lang="en-US" dirty="0" smtClean="0"/>
              <a:t>Costs and bandwidth</a:t>
            </a:r>
            <a:endParaRPr lang="en-US" dirty="0" smtClean="0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00" l="0" r="98571">
                        <a14:foregroundMark x1="58333" y1="31000" x2="58333" y2="31000"/>
                        <a14:foregroundMark x1="70952" y1="21000" x2="70952" y2="21000"/>
                        <a14:foregroundMark x1="70476" y1="35000" x2="70476" y2="35000"/>
                        <a14:foregroundMark x1="76667" y1="38000" x2="76667" y2="38000"/>
                        <a14:foregroundMark x1="82619" y1="34000" x2="82619" y2="32000"/>
                        <a14:foregroundMark x1="85238" y1="23000" x2="85238" y2="23000"/>
                        <a14:foregroundMark x1="80952" y1="9000" x2="79762" y2="9000"/>
                        <a14:foregroundMark x1="76190" y1="6500" x2="76190" y2="6500"/>
                        <a14:foregroundMark x1="61667" y1="57500" x2="60714" y2="56500"/>
                        <a14:foregroundMark x1="43810" y1="47500" x2="43810" y2="46000"/>
                        <a14:foregroundMark x1="47381" y1="20500" x2="47381" y2="20500"/>
                        <a14:foregroundMark x1="36667" y1="12000" x2="36667" y2="12000"/>
                        <a14:foregroundMark x1="22619" y1="15000" x2="22619" y2="16500"/>
                        <a14:foregroundMark x1="20000" y1="28500" x2="20000" y2="28500"/>
                        <a14:foregroundMark x1="2619" y1="31000" x2="2619" y2="31000"/>
                        <a14:foregroundMark x1="3810" y1="65500" x2="3810" y2="65500"/>
                        <a14:foregroundMark x1="38333" y1="57500" x2="38333" y2="57500"/>
                        <a14:foregroundMark x1="56667" y1="8500" x2="56667" y2="8500"/>
                        <a14:foregroundMark x1="94762" y1="18000" x2="94762" y2="18000"/>
                        <a14:foregroundMark x1="96190" y1="24500" x2="96190" y2="24500"/>
                        <a14:foregroundMark x1="98571" y1="16500" x2="98571" y2="16500"/>
                        <a14:foregroundMark x1="96667" y1="39500" x2="95952" y2="3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36096" y="3429000"/>
            <a:ext cx="3122174" cy="16169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smtClean="0"/>
              <a:t>Bandwidth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828030" y="1916832"/>
            <a:ext cx="4464050" cy="4896544"/>
          </a:xfrm>
        </p:spPr>
        <p:txBody>
          <a:bodyPr>
            <a:normAutofit/>
          </a:bodyPr>
          <a:lstStyle/>
          <a:p>
            <a:pPr eaLnBrk="1" hangingPunct="1"/>
            <a:r>
              <a:rPr lang="en-ZA" dirty="0" smtClean="0"/>
              <a:t>No downloading / viewing of music, videos, software </a:t>
            </a:r>
          </a:p>
          <a:p>
            <a:pPr eaLnBrk="1" hangingPunct="1"/>
            <a:r>
              <a:rPr lang="en-ZA" dirty="0" smtClean="0"/>
              <a:t>No listening to music </a:t>
            </a:r>
          </a:p>
          <a:p>
            <a:pPr eaLnBrk="1" hangingPunct="1"/>
            <a:r>
              <a:rPr lang="en-ZA" dirty="0" smtClean="0"/>
              <a:t>Headphones are to listen to teacher’s videos on the network</a:t>
            </a: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0000" l="10000" r="90000">
                        <a14:foregroundMark x1="57500" y1="10000" x2="57500" y2="10000"/>
                        <a14:foregroundMark x1="57500" y1="13500" x2="57500" y2="13500"/>
                        <a14:foregroundMark x1="57000" y1="17500" x2="57000" y2="17500"/>
                        <a14:foregroundMark x1="70500" y1="17500" x2="70500" y2="17500"/>
                        <a14:foregroundMark x1="70500" y1="19500" x2="70500" y2="1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36912"/>
            <a:ext cx="3240037" cy="3240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ln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ZA" smtClean="0"/>
              <a:t>E-mail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849437" y="1916832"/>
            <a:ext cx="4730675" cy="4237906"/>
          </a:xfrm>
        </p:spPr>
        <p:txBody>
          <a:bodyPr/>
          <a:lstStyle/>
          <a:p>
            <a:pPr eaLnBrk="1" hangingPunct="1"/>
            <a:r>
              <a:rPr lang="en-ZA" dirty="0" smtClean="0"/>
              <a:t>Make sure you have an </a:t>
            </a:r>
            <a:r>
              <a:rPr lang="en-ZA" dirty="0" smtClean="0"/>
              <a:t>e-mail address</a:t>
            </a:r>
            <a:endParaRPr lang="en-ZA" dirty="0" smtClean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2214446"/>
            <a:ext cx="2944714" cy="1065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3175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3544689"/>
            <a:ext cx="3314700" cy="1381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3175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5190276"/>
            <a:ext cx="2304256" cy="1294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</a:t>
            </a:r>
            <a:r>
              <a:rPr lang="en-US" dirty="0" smtClean="0"/>
              <a:t>use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09997" y="1916832"/>
            <a:ext cx="5850235" cy="4896544"/>
          </a:xfrm>
        </p:spPr>
        <p:txBody>
          <a:bodyPr/>
          <a:lstStyle/>
          <a:p>
            <a:pPr eaLnBrk="1" hangingPunct="1"/>
            <a:r>
              <a:rPr lang="en-US" dirty="0" smtClean="0"/>
              <a:t>Reputation of</a:t>
            </a:r>
            <a:r>
              <a:rPr lang="en-US" dirty="0" smtClean="0"/>
              <a:t> </a:t>
            </a:r>
            <a:r>
              <a:rPr lang="en-US" dirty="0" smtClean="0"/>
              <a:t>school</a:t>
            </a:r>
          </a:p>
          <a:p>
            <a:pPr eaLnBrk="1" hangingPunct="1"/>
            <a:r>
              <a:rPr lang="en-US" dirty="0" smtClean="0"/>
              <a:t>Get to class early or come after school </a:t>
            </a:r>
          </a:p>
          <a:p>
            <a:pPr eaLnBrk="1" hangingPunct="1"/>
            <a:r>
              <a:rPr lang="en-US" dirty="0" smtClean="0"/>
              <a:t>No repeated messages to people, fills boxes</a:t>
            </a:r>
          </a:p>
          <a:p>
            <a:pPr eaLnBrk="1" hangingPunct="1"/>
            <a:r>
              <a:rPr lang="en-US" dirty="0" smtClean="0"/>
              <a:t>Mail will be checked</a:t>
            </a:r>
          </a:p>
          <a:p>
            <a:pPr eaLnBrk="1" hangingPunct="1"/>
            <a:r>
              <a:rPr lang="en-US" dirty="0" smtClean="0"/>
              <a:t>If NB save it and take home</a:t>
            </a:r>
          </a:p>
          <a:p>
            <a:pPr eaLnBrk="1" hangingPunct="1"/>
            <a:r>
              <a:rPr lang="en-ZA" dirty="0"/>
              <a:t>No private email work in CAT class time</a:t>
            </a:r>
            <a:endParaRPr lang="en-US" dirty="0" smtClean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911275"/>
            <a:ext cx="2837424" cy="290765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Facebook/Twitter/Instagram</a:t>
            </a:r>
            <a:endParaRPr lang="en-GB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09997" y="1916832"/>
            <a:ext cx="4626099" cy="4896544"/>
          </a:xfrm>
        </p:spPr>
        <p:txBody>
          <a:bodyPr/>
          <a:lstStyle/>
          <a:p>
            <a:endParaRPr lang="en-US" dirty="0" smtClean="0"/>
          </a:p>
          <a:p>
            <a:r>
              <a:rPr lang="en-ZA" dirty="0"/>
              <a:t>Most schools </a:t>
            </a:r>
            <a:r>
              <a:rPr lang="en-ZA" dirty="0" smtClean="0"/>
              <a:t>– social media not </a:t>
            </a:r>
            <a:r>
              <a:rPr lang="en-ZA" dirty="0"/>
              <a:t>allowed in class time </a:t>
            </a:r>
          </a:p>
          <a:p>
            <a:r>
              <a:rPr lang="en-US" dirty="0" smtClean="0"/>
              <a:t>All posts must be carefully considered as school is represented</a:t>
            </a:r>
            <a:endParaRPr lang="en-ZA" dirty="0" smtClean="0"/>
          </a:p>
          <a:p>
            <a:r>
              <a:rPr lang="en-US" dirty="0" smtClean="0"/>
              <a:t>Careful of cyber-bullying</a:t>
            </a:r>
            <a:endParaRPr lang="en-GB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172400" y="596581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72" y="1916832"/>
            <a:ext cx="1657970" cy="1657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9924" y1="17188" x2="39924" y2="17188"/>
                        <a14:foregroundMark x1="43726" y1="33333" x2="43726" y2="33333"/>
                        <a14:foregroundMark x1="47148" y1="42188" x2="47148" y2="42188"/>
                        <a14:backgroundMark x1="17871" y1="3646" x2="17871" y2="3646"/>
                        <a14:backgroundMark x1="12928" y1="3646" x2="39544" y2="3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619" y="5229200"/>
            <a:ext cx="2505075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99" b="100000" l="1705" r="994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81" y="3949786"/>
            <a:ext cx="1368152" cy="1111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mtClean="0"/>
              <a:t>Seating</a:t>
            </a:r>
            <a:endParaRPr lang="en-GB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19157" y="1916832"/>
            <a:ext cx="4409521" cy="4941168"/>
          </a:xfrm>
        </p:spPr>
        <p:txBody>
          <a:bodyPr/>
          <a:lstStyle/>
          <a:p>
            <a:r>
              <a:rPr lang="en-ZA" dirty="0" smtClean="0"/>
              <a:t>Walk to printer ONLY</a:t>
            </a:r>
          </a:p>
          <a:p>
            <a:r>
              <a:rPr lang="en-ZA" dirty="0" smtClean="0"/>
              <a:t>Keep seat for year unless you are moved by your teacher</a:t>
            </a:r>
            <a:endParaRPr lang="en-GB" dirty="0" smtClean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172400" y="5975565"/>
            <a:ext cx="658117" cy="6217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8934" y="3043619"/>
            <a:ext cx="3384376" cy="2687593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1464</TotalTime>
  <Words>369</Words>
  <Application>Microsoft Office PowerPoint</Application>
  <PresentationFormat>On-screen Show (4:3)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Century Gothic</vt:lpstr>
      <vt:lpstr>Trebuchet MS</vt:lpstr>
      <vt:lpstr>Wingdings 2</vt:lpstr>
      <vt:lpstr>Quotable</vt:lpstr>
      <vt:lpstr>CAT Goals and Rules</vt:lpstr>
      <vt:lpstr>Contents</vt:lpstr>
      <vt:lpstr>Quality</vt:lpstr>
      <vt:lpstr>Use of Internet</vt:lpstr>
      <vt:lpstr>Bandwidth</vt:lpstr>
      <vt:lpstr>E-mail</vt:lpstr>
      <vt:lpstr>E-mail use</vt:lpstr>
      <vt:lpstr>Facebook/Twitter/Instagram</vt:lpstr>
      <vt:lpstr>Seating</vt:lpstr>
      <vt:lpstr>Time</vt:lpstr>
      <vt:lpstr>Manners</vt:lpstr>
      <vt:lpstr>Moving around</vt:lpstr>
      <vt:lpstr>Rubbish</vt:lpstr>
      <vt:lpstr>Eating/drinking</vt:lpstr>
      <vt:lpstr>Network</vt:lpstr>
      <vt:lpstr>Paper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Rulz</dc:title>
  <dc:creator>pmiller</dc:creator>
  <cp:lastModifiedBy>R Barnard</cp:lastModifiedBy>
  <cp:revision>99</cp:revision>
  <dcterms:created xsi:type="dcterms:W3CDTF">2009-01-20T05:55:45Z</dcterms:created>
  <dcterms:modified xsi:type="dcterms:W3CDTF">2016-07-11T13:52:36Z</dcterms:modified>
</cp:coreProperties>
</file>