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58561-623A-4546-A497-B2B28A633EB9}" type="datetimeFigureOut">
              <a:rPr lang="en-ZA" smtClean="0"/>
              <a:t>2011/04/03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D5025-7B78-4E9D-906C-5BA85D17EDE3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58561-623A-4546-A497-B2B28A633EB9}" type="datetimeFigureOut">
              <a:rPr lang="en-ZA" smtClean="0"/>
              <a:t>2011/04/03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D5025-7B78-4E9D-906C-5BA85D17EDE3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58561-623A-4546-A497-B2B28A633EB9}" type="datetimeFigureOut">
              <a:rPr lang="en-ZA" smtClean="0"/>
              <a:t>2011/04/03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D5025-7B78-4E9D-906C-5BA85D17EDE3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58561-623A-4546-A497-B2B28A633EB9}" type="datetimeFigureOut">
              <a:rPr lang="en-ZA" smtClean="0"/>
              <a:t>2011/04/03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D5025-7B78-4E9D-906C-5BA85D17EDE3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58561-623A-4546-A497-B2B28A633EB9}" type="datetimeFigureOut">
              <a:rPr lang="en-ZA" smtClean="0"/>
              <a:t>2011/04/03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D5025-7B78-4E9D-906C-5BA85D17EDE3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58561-623A-4546-A497-B2B28A633EB9}" type="datetimeFigureOut">
              <a:rPr lang="en-ZA" smtClean="0"/>
              <a:t>2011/04/03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D5025-7B78-4E9D-906C-5BA85D17EDE3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58561-623A-4546-A497-B2B28A633EB9}" type="datetimeFigureOut">
              <a:rPr lang="en-ZA" smtClean="0"/>
              <a:t>2011/04/03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D5025-7B78-4E9D-906C-5BA85D17EDE3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58561-623A-4546-A497-B2B28A633EB9}" type="datetimeFigureOut">
              <a:rPr lang="en-ZA" smtClean="0"/>
              <a:t>2011/04/03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D5025-7B78-4E9D-906C-5BA85D17EDE3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58561-623A-4546-A497-B2B28A633EB9}" type="datetimeFigureOut">
              <a:rPr lang="en-ZA" smtClean="0"/>
              <a:t>2011/04/03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D5025-7B78-4E9D-906C-5BA85D17EDE3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58561-623A-4546-A497-B2B28A633EB9}" type="datetimeFigureOut">
              <a:rPr lang="en-ZA" smtClean="0"/>
              <a:t>2011/04/03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D5025-7B78-4E9D-906C-5BA85D17EDE3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58561-623A-4546-A497-B2B28A633EB9}" type="datetimeFigureOut">
              <a:rPr lang="en-ZA" smtClean="0"/>
              <a:t>2011/04/03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D5025-7B78-4E9D-906C-5BA85D17EDE3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458561-623A-4546-A497-B2B28A633EB9}" type="datetimeFigureOut">
              <a:rPr lang="en-ZA" smtClean="0"/>
              <a:t>2011/04/03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1D5025-7B78-4E9D-906C-5BA85D17EDE3}" type="slidenum">
              <a:rPr lang="en-ZA" smtClean="0"/>
              <a:t>‹#›</a:t>
            </a:fld>
            <a:endParaRPr lang="en-Z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User\Desktop\grade 12 maropeng\Maropeng\DSC_10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908720"/>
            <a:ext cx="7772400" cy="1470025"/>
          </a:xfrm>
        </p:spPr>
        <p:txBody>
          <a:bodyPr>
            <a:normAutofit/>
          </a:bodyPr>
          <a:lstStyle/>
          <a:p>
            <a:r>
              <a:rPr lang="en-ZA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 Visit to our Past</a:t>
            </a:r>
            <a:endParaRPr lang="en-ZA" sz="7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The trip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We all arrived at 09:00 at </a:t>
            </a:r>
            <a:r>
              <a:rPr lang="en-ZA" dirty="0" err="1" smtClean="0"/>
              <a:t>Maropeng</a:t>
            </a:r>
            <a:r>
              <a:rPr lang="en-ZA" dirty="0" smtClean="0"/>
              <a:t> outside Krugersdorp</a:t>
            </a:r>
            <a:endParaRPr lang="en-ZA" dirty="0"/>
          </a:p>
        </p:txBody>
      </p:sp>
      <p:pic>
        <p:nvPicPr>
          <p:cNvPr id="1026" name="Picture 2" descr="C:\Documents and Settings\User\Desktop\grade 12 maropeng\Caves\DSC_09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708920"/>
            <a:ext cx="5493370" cy="36872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The caves</a:t>
            </a:r>
            <a:endParaRPr lang="en-ZA" dirty="0"/>
          </a:p>
        </p:txBody>
      </p:sp>
      <p:pic>
        <p:nvPicPr>
          <p:cNvPr id="2050" name="Picture 2" descr="C:\Documents and Settings\User\Desktop\grade 12 maropeng\Caves\DSC_105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420887"/>
            <a:ext cx="5904656" cy="396362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99592" y="1340768"/>
            <a:ext cx="79928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3200" dirty="0"/>
              <a:t>The caves were quite scary to go down in, and some learners did not want to go in...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Creatures from the past</a:t>
            </a:r>
            <a:endParaRPr lang="en-ZA" dirty="0"/>
          </a:p>
        </p:txBody>
      </p:sp>
      <p:pic>
        <p:nvPicPr>
          <p:cNvPr id="3" name="Picture 6" descr="C:\Documents and Settings\User\Desktop\grade 12 maropeng\Maropeng\DSC_11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68000" y="1556792"/>
            <a:ext cx="4324480" cy="3384376"/>
          </a:xfrm>
          <a:prstGeom prst="rect">
            <a:avLst/>
          </a:prstGeom>
          <a:noFill/>
        </p:spPr>
      </p:pic>
      <p:pic>
        <p:nvPicPr>
          <p:cNvPr id="4" name="Picture 2" descr="C:\Documents and Settings\User\Desktop\grade 12 maropeng\Maropeng\DSC_10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700808"/>
            <a:ext cx="3876856" cy="26022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Up to homo sapiens...</a:t>
            </a:r>
            <a:endParaRPr lang="en-ZA" dirty="0"/>
          </a:p>
        </p:txBody>
      </p:sp>
      <p:pic>
        <p:nvPicPr>
          <p:cNvPr id="3075" name="Picture 3" descr="C:\Documents and Settings\User\Desktop\grade 12 maropeng\Maropeng\DSC_10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4077072"/>
            <a:ext cx="3481640" cy="2337123"/>
          </a:xfrm>
          <a:prstGeom prst="rect">
            <a:avLst/>
          </a:prstGeom>
          <a:noFill/>
        </p:spPr>
      </p:pic>
      <p:pic>
        <p:nvPicPr>
          <p:cNvPr id="3077" name="Picture 5" descr="C:\Documents and Settings\User\Desktop\grade 12 maropeng\Maropeng\DSC_11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484783"/>
            <a:ext cx="6840760" cy="23409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47</Words>
  <Application>Microsoft Office PowerPoint</Application>
  <PresentationFormat>On-screen Show (4:3)</PresentationFormat>
  <Paragraphs>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A Visit to our Past</vt:lpstr>
      <vt:lpstr>The trip</vt:lpstr>
      <vt:lpstr>The caves</vt:lpstr>
      <vt:lpstr>Creatures from the past</vt:lpstr>
      <vt:lpstr>Up to homo sapiens...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2011-04-02T11:57:36Z</dcterms:created>
  <dcterms:modified xsi:type="dcterms:W3CDTF">2011-04-03T07:16:44Z</dcterms:modified>
</cp:coreProperties>
</file>