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2" y="4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142C3-6F0F-4712-90A6-91A0B0F13C90}" type="datetimeFigureOut">
              <a:rPr lang="en-ZA" smtClean="0"/>
              <a:t>2016/07/04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C95EE-35B2-48B4-888D-845C771AF0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04429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76274-5CBC-4BA4-A820-0B5BA6B78D78}" type="datetimeFigureOut">
              <a:rPr lang="en-ZA" smtClean="0"/>
              <a:t>2016/07/04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7901D-2918-42DA-BEB0-D122587679C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47939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3947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smtClean="0"/>
              <a:t>The school</a:t>
            </a:r>
            <a:r>
              <a:rPr lang="en-ZA" baseline="0" smtClean="0"/>
              <a:t> wants to open a second computer lab and need funds to purchase 15 computers. 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8455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smtClean="0"/>
              <a:t>These are the proposed categories</a:t>
            </a:r>
            <a:r>
              <a:rPr lang="en-ZA" baseline="0" smtClean="0"/>
              <a:t> which must be discussed. Additional categories can be added.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19241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13962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4859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5434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7901D-2918-42DA-BEB0-D122587679CD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4424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2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3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4914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05981"/>
            <a:ext cx="2057401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05981"/>
            <a:ext cx="6019801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45872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8734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4088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14811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85308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188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297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04791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293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45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04/07/16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47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601" y="627539"/>
            <a:ext cx="7175351" cy="1344875"/>
          </a:xfrm>
        </p:spPr>
        <p:txBody>
          <a:bodyPr>
            <a:normAutofit fontScale="90000"/>
          </a:bodyPr>
          <a:lstStyle/>
          <a:p>
            <a:r>
              <a:rPr lang="en-ZA" sz="9600" dirty="0" smtClean="0"/>
              <a:t>ADVENTURE FUN WALK</a:t>
            </a:r>
            <a:endParaRPr lang="en-ZA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en-ZA" dirty="0" smtClean="0">
                <a:solidFill>
                  <a:schemeClr val="tx1"/>
                </a:solidFill>
              </a:rPr>
              <a:t>Organised by Gr 10 CAT class</a:t>
            </a:r>
            <a:endParaRPr lang="en-Z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5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Purpose</a:t>
            </a:r>
            <a:endParaRPr lang="en-ZA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8692" y="1923678"/>
            <a:ext cx="8229600" cy="1659631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ZA" dirty="0" smtClean="0"/>
              <a:t>To raise funds for new computers at school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6183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Categories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3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When and where?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Date: 22 August </a:t>
            </a:r>
            <a:endParaRPr lang="en-ZA" sz="4000" dirty="0"/>
          </a:p>
          <a:p>
            <a:r>
              <a:rPr lang="en-US" sz="4000" dirty="0"/>
              <a:t>Time: 9:00 – 14:00 </a:t>
            </a:r>
            <a:endParaRPr lang="en-ZA" sz="4000" dirty="0"/>
          </a:p>
          <a:p>
            <a:r>
              <a:rPr lang="en-US" sz="4000" dirty="0"/>
              <a:t>Venue: Route begins at the </a:t>
            </a:r>
            <a:r>
              <a:rPr lang="en-US" sz="4000" dirty="0" smtClean="0"/>
              <a:t>School</a:t>
            </a:r>
            <a:endParaRPr lang="en-ZA" sz="4000" dirty="0"/>
          </a:p>
        </p:txBody>
      </p:sp>
    </p:spTree>
    <p:extLst>
      <p:ext uri="{BB962C8B-B14F-4D97-AF65-F5344CB8AC3E}">
        <p14:creationId xmlns:p14="http://schemas.microsoft.com/office/powerpoint/2010/main" val="314524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Distances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384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Proposed Logo</a:t>
            </a:r>
            <a:endParaRPr lang="en-ZA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166" y="1200150"/>
            <a:ext cx="2295668" cy="3394075"/>
          </a:xfrm>
        </p:spPr>
      </p:pic>
    </p:spTree>
    <p:extLst>
      <p:ext uri="{BB962C8B-B14F-4D97-AF65-F5344CB8AC3E}">
        <p14:creationId xmlns:p14="http://schemas.microsoft.com/office/powerpoint/2010/main" val="100545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/>
              <a:t>Rules and </a:t>
            </a:r>
            <a:r>
              <a:rPr lang="en-US" b="1" smtClean="0"/>
              <a:t>regulations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/>
              <a:t>During the fun walk, stay with the group at all times.</a:t>
            </a:r>
            <a:endParaRPr lang="en-ZA" dirty="0"/>
          </a:p>
          <a:p>
            <a:pPr lvl="0"/>
            <a:r>
              <a:rPr lang="en-US" dirty="0"/>
              <a:t>Don't walk ahead alone.</a:t>
            </a:r>
            <a:endParaRPr lang="en-ZA" dirty="0"/>
          </a:p>
          <a:p>
            <a:pPr lvl="0"/>
            <a:r>
              <a:rPr lang="en-US" dirty="0"/>
              <a:t>Don't cross a street alone. </a:t>
            </a:r>
            <a:endParaRPr lang="en-ZA" dirty="0"/>
          </a:p>
          <a:p>
            <a:pPr lvl="0"/>
            <a:r>
              <a:rPr lang="en-US" dirty="0"/>
              <a:t>Let a teacher know if you need to go somewhere.</a:t>
            </a:r>
            <a:endParaRPr lang="en-ZA" dirty="0"/>
          </a:p>
          <a:p>
            <a:pPr lvl="0"/>
            <a:r>
              <a:rPr lang="en-US" dirty="0"/>
              <a:t>No smoking and no alcohol allowed on the fun walk.</a:t>
            </a:r>
            <a:endParaRPr lang="en-ZA" dirty="0"/>
          </a:p>
          <a:p>
            <a:pPr lvl="0"/>
            <a:r>
              <a:rPr lang="en-US" dirty="0"/>
              <a:t>Please throw any garbage in a bin.</a:t>
            </a:r>
            <a:endParaRPr lang="en-ZA" dirty="0"/>
          </a:p>
          <a:p>
            <a:pPr lvl="0"/>
            <a:r>
              <a:rPr lang="en-US" dirty="0"/>
              <a:t>Pets that can walk long distances can come along, as long as they can handle situations with a lot of noise and people.</a:t>
            </a:r>
            <a:endParaRPr lang="en-ZA" dirty="0"/>
          </a:p>
          <a:p>
            <a:pPr lvl="0"/>
            <a:r>
              <a:rPr lang="en-US" dirty="0"/>
              <a:t>Water and cold drinks will be provided, but you may bring your own food and drinks.</a:t>
            </a:r>
            <a:endParaRPr lang="en-ZA" dirty="0"/>
          </a:p>
          <a:p>
            <a:pPr lvl="0"/>
            <a:r>
              <a:rPr lang="en-US" dirty="0"/>
              <a:t>Dress in comfortable casual clothes for the fun walk.</a:t>
            </a:r>
            <a:endParaRPr lang="en-ZA" dirty="0"/>
          </a:p>
          <a:p>
            <a:pPr lvl="0"/>
            <a:r>
              <a:rPr lang="en-US" dirty="0"/>
              <a:t>Parents and friends of students are welcome to enter, just as long as they pay too.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315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</TotalTime>
  <Words>210</Words>
  <Application>Microsoft Office PowerPoint</Application>
  <PresentationFormat>On-screen Show (16:9)</PresentationFormat>
  <Paragraphs>31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ADVENTURE FUN WALK</vt:lpstr>
      <vt:lpstr>Purpose</vt:lpstr>
      <vt:lpstr>Categories</vt:lpstr>
      <vt:lpstr>When and where?</vt:lpstr>
      <vt:lpstr>Distances</vt:lpstr>
      <vt:lpstr>Proposed Logo</vt:lpstr>
      <vt:lpstr>Rules and regulations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ADVENTURE FUN WALK</dc:title>
  <dc:creator>Sandra</dc:creator>
  <cp:lastModifiedBy>Grant</cp:lastModifiedBy>
  <cp:revision>23</cp:revision>
  <dcterms:created xsi:type="dcterms:W3CDTF">2011-07-17T18:51:47Z</dcterms:created>
  <dcterms:modified xsi:type="dcterms:W3CDTF">2016-07-04T11:21:35Z</dcterms:modified>
</cp:coreProperties>
</file>