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3" r:id="rId3"/>
    <p:sldId id="264" r:id="rId4"/>
    <p:sldId id="265" r:id="rId5"/>
    <p:sldId id="268" r:id="rId6"/>
    <p:sldId id="267" r:id="rId7"/>
    <p:sldId id="269" r:id="rId8"/>
    <p:sldId id="270" r:id="rId9"/>
    <p:sldId id="266" r:id="rId10"/>
    <p:sldId id="259" r:id="rId11"/>
    <p:sldId id="260" r:id="rId12"/>
    <p:sldId id="261" r:id="rId1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100" d="100"/>
          <a:sy n="100" d="100"/>
        </p:scale>
        <p:origin x="1152" y="-144"/>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ZA"/>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ZA"/>
          </a:p>
        </p:txBody>
      </p:sp>
      <p:sp>
        <p:nvSpPr>
          <p:cNvPr id="4" name="Date Placeholder 3"/>
          <p:cNvSpPr>
            <a:spLocks noGrp="1"/>
          </p:cNvSpPr>
          <p:nvPr>
            <p:ph type="dt" sz="half" idx="10"/>
          </p:nvPr>
        </p:nvSpPr>
        <p:spPr/>
        <p:txBody>
          <a:bodyPr/>
          <a:lstStyle/>
          <a:p>
            <a:fld id="{2BCA8FB2-5C51-4B10-931D-231708604EC5}" type="datetimeFigureOut">
              <a:rPr lang="en-ZA" smtClean="0"/>
              <a:pPr/>
              <a:t>2011/04/11</a:t>
            </a:fld>
            <a:endParaRPr lang="en-ZA"/>
          </a:p>
        </p:txBody>
      </p:sp>
      <p:sp>
        <p:nvSpPr>
          <p:cNvPr id="5" name="Footer Placeholder 4"/>
          <p:cNvSpPr>
            <a:spLocks noGrp="1"/>
          </p:cNvSpPr>
          <p:nvPr>
            <p:ph type="ftr" sz="quarter" idx="11"/>
          </p:nvPr>
        </p:nvSpPr>
        <p:spPr/>
        <p:txBody>
          <a:bodyPr/>
          <a:lstStyle/>
          <a:p>
            <a:endParaRPr lang="en-ZA"/>
          </a:p>
        </p:txBody>
      </p:sp>
      <p:sp>
        <p:nvSpPr>
          <p:cNvPr id="6" name="Slide Number Placeholder 5"/>
          <p:cNvSpPr>
            <a:spLocks noGrp="1"/>
          </p:cNvSpPr>
          <p:nvPr>
            <p:ph type="sldNum" sz="quarter" idx="12"/>
          </p:nvPr>
        </p:nvSpPr>
        <p:spPr/>
        <p:txBody>
          <a:bodyPr/>
          <a:lstStyle/>
          <a:p>
            <a:fld id="{8AD8262B-03F8-470C-8DCE-2D1C860FF521}" type="slidenum">
              <a:rPr lang="en-ZA" smtClean="0"/>
              <a:pPr/>
              <a:t>‹#›</a:t>
            </a:fld>
            <a:endParaRPr lang="en-Z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Date Placeholder 3"/>
          <p:cNvSpPr>
            <a:spLocks noGrp="1"/>
          </p:cNvSpPr>
          <p:nvPr>
            <p:ph type="dt" sz="half" idx="10"/>
          </p:nvPr>
        </p:nvSpPr>
        <p:spPr/>
        <p:txBody>
          <a:bodyPr/>
          <a:lstStyle/>
          <a:p>
            <a:fld id="{2BCA8FB2-5C51-4B10-931D-231708604EC5}" type="datetimeFigureOut">
              <a:rPr lang="en-ZA" smtClean="0"/>
              <a:pPr/>
              <a:t>2011/04/11</a:t>
            </a:fld>
            <a:endParaRPr lang="en-ZA"/>
          </a:p>
        </p:txBody>
      </p:sp>
      <p:sp>
        <p:nvSpPr>
          <p:cNvPr id="5" name="Footer Placeholder 4"/>
          <p:cNvSpPr>
            <a:spLocks noGrp="1"/>
          </p:cNvSpPr>
          <p:nvPr>
            <p:ph type="ftr" sz="quarter" idx="11"/>
          </p:nvPr>
        </p:nvSpPr>
        <p:spPr/>
        <p:txBody>
          <a:bodyPr/>
          <a:lstStyle/>
          <a:p>
            <a:endParaRPr lang="en-ZA"/>
          </a:p>
        </p:txBody>
      </p:sp>
      <p:sp>
        <p:nvSpPr>
          <p:cNvPr id="6" name="Slide Number Placeholder 5"/>
          <p:cNvSpPr>
            <a:spLocks noGrp="1"/>
          </p:cNvSpPr>
          <p:nvPr>
            <p:ph type="sldNum" sz="quarter" idx="12"/>
          </p:nvPr>
        </p:nvSpPr>
        <p:spPr/>
        <p:txBody>
          <a:bodyPr/>
          <a:lstStyle/>
          <a:p>
            <a:fld id="{8AD8262B-03F8-470C-8DCE-2D1C860FF521}" type="slidenum">
              <a:rPr lang="en-ZA" smtClean="0"/>
              <a:pPr/>
              <a:t>‹#›</a:t>
            </a:fld>
            <a:endParaRPr lang="en-Z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ZA"/>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Date Placeholder 3"/>
          <p:cNvSpPr>
            <a:spLocks noGrp="1"/>
          </p:cNvSpPr>
          <p:nvPr>
            <p:ph type="dt" sz="half" idx="10"/>
          </p:nvPr>
        </p:nvSpPr>
        <p:spPr/>
        <p:txBody>
          <a:bodyPr/>
          <a:lstStyle/>
          <a:p>
            <a:fld id="{2BCA8FB2-5C51-4B10-931D-231708604EC5}" type="datetimeFigureOut">
              <a:rPr lang="en-ZA" smtClean="0"/>
              <a:pPr/>
              <a:t>2011/04/11</a:t>
            </a:fld>
            <a:endParaRPr lang="en-ZA"/>
          </a:p>
        </p:txBody>
      </p:sp>
      <p:sp>
        <p:nvSpPr>
          <p:cNvPr id="5" name="Footer Placeholder 4"/>
          <p:cNvSpPr>
            <a:spLocks noGrp="1"/>
          </p:cNvSpPr>
          <p:nvPr>
            <p:ph type="ftr" sz="quarter" idx="11"/>
          </p:nvPr>
        </p:nvSpPr>
        <p:spPr/>
        <p:txBody>
          <a:bodyPr/>
          <a:lstStyle/>
          <a:p>
            <a:endParaRPr lang="en-ZA"/>
          </a:p>
        </p:txBody>
      </p:sp>
      <p:sp>
        <p:nvSpPr>
          <p:cNvPr id="6" name="Slide Number Placeholder 5"/>
          <p:cNvSpPr>
            <a:spLocks noGrp="1"/>
          </p:cNvSpPr>
          <p:nvPr>
            <p:ph type="sldNum" sz="quarter" idx="12"/>
          </p:nvPr>
        </p:nvSpPr>
        <p:spPr/>
        <p:txBody>
          <a:bodyPr/>
          <a:lstStyle/>
          <a:p>
            <a:fld id="{8AD8262B-03F8-470C-8DCE-2D1C860FF521}" type="slidenum">
              <a:rPr lang="en-ZA" smtClean="0"/>
              <a:pPr/>
              <a:t>‹#›</a:t>
            </a:fld>
            <a:endParaRPr lang="en-Z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Date Placeholder 3"/>
          <p:cNvSpPr>
            <a:spLocks noGrp="1"/>
          </p:cNvSpPr>
          <p:nvPr>
            <p:ph type="dt" sz="half" idx="10"/>
          </p:nvPr>
        </p:nvSpPr>
        <p:spPr/>
        <p:txBody>
          <a:bodyPr/>
          <a:lstStyle/>
          <a:p>
            <a:fld id="{2BCA8FB2-5C51-4B10-931D-231708604EC5}" type="datetimeFigureOut">
              <a:rPr lang="en-ZA" smtClean="0"/>
              <a:pPr/>
              <a:t>2011/04/11</a:t>
            </a:fld>
            <a:endParaRPr lang="en-ZA"/>
          </a:p>
        </p:txBody>
      </p:sp>
      <p:sp>
        <p:nvSpPr>
          <p:cNvPr id="5" name="Footer Placeholder 4"/>
          <p:cNvSpPr>
            <a:spLocks noGrp="1"/>
          </p:cNvSpPr>
          <p:nvPr>
            <p:ph type="ftr" sz="quarter" idx="11"/>
          </p:nvPr>
        </p:nvSpPr>
        <p:spPr/>
        <p:txBody>
          <a:bodyPr/>
          <a:lstStyle/>
          <a:p>
            <a:endParaRPr lang="en-ZA"/>
          </a:p>
        </p:txBody>
      </p:sp>
      <p:sp>
        <p:nvSpPr>
          <p:cNvPr id="6" name="Slide Number Placeholder 5"/>
          <p:cNvSpPr>
            <a:spLocks noGrp="1"/>
          </p:cNvSpPr>
          <p:nvPr>
            <p:ph type="sldNum" sz="quarter" idx="12"/>
          </p:nvPr>
        </p:nvSpPr>
        <p:spPr/>
        <p:txBody>
          <a:bodyPr/>
          <a:lstStyle/>
          <a:p>
            <a:fld id="{8AD8262B-03F8-470C-8DCE-2D1C860FF521}" type="slidenum">
              <a:rPr lang="en-ZA" smtClean="0"/>
              <a:pPr/>
              <a:t>‹#›</a:t>
            </a:fld>
            <a:endParaRPr lang="en-Z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ZA"/>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BCA8FB2-5C51-4B10-931D-231708604EC5}" type="datetimeFigureOut">
              <a:rPr lang="en-ZA" smtClean="0"/>
              <a:pPr/>
              <a:t>2011/04/11</a:t>
            </a:fld>
            <a:endParaRPr lang="en-ZA"/>
          </a:p>
        </p:txBody>
      </p:sp>
      <p:sp>
        <p:nvSpPr>
          <p:cNvPr id="5" name="Footer Placeholder 4"/>
          <p:cNvSpPr>
            <a:spLocks noGrp="1"/>
          </p:cNvSpPr>
          <p:nvPr>
            <p:ph type="ftr" sz="quarter" idx="11"/>
          </p:nvPr>
        </p:nvSpPr>
        <p:spPr/>
        <p:txBody>
          <a:bodyPr/>
          <a:lstStyle/>
          <a:p>
            <a:endParaRPr lang="en-ZA"/>
          </a:p>
        </p:txBody>
      </p:sp>
      <p:sp>
        <p:nvSpPr>
          <p:cNvPr id="6" name="Slide Number Placeholder 5"/>
          <p:cNvSpPr>
            <a:spLocks noGrp="1"/>
          </p:cNvSpPr>
          <p:nvPr>
            <p:ph type="sldNum" sz="quarter" idx="12"/>
          </p:nvPr>
        </p:nvSpPr>
        <p:spPr/>
        <p:txBody>
          <a:bodyPr/>
          <a:lstStyle/>
          <a:p>
            <a:fld id="{8AD8262B-03F8-470C-8DCE-2D1C860FF521}" type="slidenum">
              <a:rPr lang="en-ZA" smtClean="0"/>
              <a:pPr/>
              <a:t>‹#›</a:t>
            </a:fld>
            <a:endParaRPr lang="en-Z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5" name="Date Placeholder 4"/>
          <p:cNvSpPr>
            <a:spLocks noGrp="1"/>
          </p:cNvSpPr>
          <p:nvPr>
            <p:ph type="dt" sz="half" idx="10"/>
          </p:nvPr>
        </p:nvSpPr>
        <p:spPr/>
        <p:txBody>
          <a:bodyPr/>
          <a:lstStyle/>
          <a:p>
            <a:fld id="{2BCA8FB2-5C51-4B10-931D-231708604EC5}" type="datetimeFigureOut">
              <a:rPr lang="en-ZA" smtClean="0"/>
              <a:pPr/>
              <a:t>2011/04/11</a:t>
            </a:fld>
            <a:endParaRPr lang="en-ZA"/>
          </a:p>
        </p:txBody>
      </p:sp>
      <p:sp>
        <p:nvSpPr>
          <p:cNvPr id="6" name="Footer Placeholder 5"/>
          <p:cNvSpPr>
            <a:spLocks noGrp="1"/>
          </p:cNvSpPr>
          <p:nvPr>
            <p:ph type="ftr" sz="quarter" idx="11"/>
          </p:nvPr>
        </p:nvSpPr>
        <p:spPr/>
        <p:txBody>
          <a:bodyPr/>
          <a:lstStyle/>
          <a:p>
            <a:endParaRPr lang="en-ZA"/>
          </a:p>
        </p:txBody>
      </p:sp>
      <p:sp>
        <p:nvSpPr>
          <p:cNvPr id="7" name="Slide Number Placeholder 6"/>
          <p:cNvSpPr>
            <a:spLocks noGrp="1"/>
          </p:cNvSpPr>
          <p:nvPr>
            <p:ph type="sldNum" sz="quarter" idx="12"/>
          </p:nvPr>
        </p:nvSpPr>
        <p:spPr/>
        <p:txBody>
          <a:bodyPr/>
          <a:lstStyle/>
          <a:p>
            <a:fld id="{8AD8262B-03F8-470C-8DCE-2D1C860FF521}" type="slidenum">
              <a:rPr lang="en-ZA" smtClean="0"/>
              <a:pPr/>
              <a:t>‹#›</a:t>
            </a:fld>
            <a:endParaRPr lang="en-Z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ZA"/>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7" name="Date Placeholder 6"/>
          <p:cNvSpPr>
            <a:spLocks noGrp="1"/>
          </p:cNvSpPr>
          <p:nvPr>
            <p:ph type="dt" sz="half" idx="10"/>
          </p:nvPr>
        </p:nvSpPr>
        <p:spPr/>
        <p:txBody>
          <a:bodyPr/>
          <a:lstStyle/>
          <a:p>
            <a:fld id="{2BCA8FB2-5C51-4B10-931D-231708604EC5}" type="datetimeFigureOut">
              <a:rPr lang="en-ZA" smtClean="0"/>
              <a:pPr/>
              <a:t>2011/04/11</a:t>
            </a:fld>
            <a:endParaRPr lang="en-ZA"/>
          </a:p>
        </p:txBody>
      </p:sp>
      <p:sp>
        <p:nvSpPr>
          <p:cNvPr id="8" name="Footer Placeholder 7"/>
          <p:cNvSpPr>
            <a:spLocks noGrp="1"/>
          </p:cNvSpPr>
          <p:nvPr>
            <p:ph type="ftr" sz="quarter" idx="11"/>
          </p:nvPr>
        </p:nvSpPr>
        <p:spPr/>
        <p:txBody>
          <a:bodyPr/>
          <a:lstStyle/>
          <a:p>
            <a:endParaRPr lang="en-ZA"/>
          </a:p>
        </p:txBody>
      </p:sp>
      <p:sp>
        <p:nvSpPr>
          <p:cNvPr id="9" name="Slide Number Placeholder 8"/>
          <p:cNvSpPr>
            <a:spLocks noGrp="1"/>
          </p:cNvSpPr>
          <p:nvPr>
            <p:ph type="sldNum" sz="quarter" idx="12"/>
          </p:nvPr>
        </p:nvSpPr>
        <p:spPr/>
        <p:txBody>
          <a:bodyPr/>
          <a:lstStyle/>
          <a:p>
            <a:fld id="{8AD8262B-03F8-470C-8DCE-2D1C860FF521}" type="slidenum">
              <a:rPr lang="en-ZA" smtClean="0"/>
              <a:pPr/>
              <a:t>‹#›</a:t>
            </a:fld>
            <a:endParaRPr lang="en-Z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Date Placeholder 2"/>
          <p:cNvSpPr>
            <a:spLocks noGrp="1"/>
          </p:cNvSpPr>
          <p:nvPr>
            <p:ph type="dt" sz="half" idx="10"/>
          </p:nvPr>
        </p:nvSpPr>
        <p:spPr/>
        <p:txBody>
          <a:bodyPr/>
          <a:lstStyle/>
          <a:p>
            <a:fld id="{2BCA8FB2-5C51-4B10-931D-231708604EC5}" type="datetimeFigureOut">
              <a:rPr lang="en-ZA" smtClean="0"/>
              <a:pPr/>
              <a:t>2011/04/11</a:t>
            </a:fld>
            <a:endParaRPr lang="en-ZA"/>
          </a:p>
        </p:txBody>
      </p:sp>
      <p:sp>
        <p:nvSpPr>
          <p:cNvPr id="4" name="Footer Placeholder 3"/>
          <p:cNvSpPr>
            <a:spLocks noGrp="1"/>
          </p:cNvSpPr>
          <p:nvPr>
            <p:ph type="ftr" sz="quarter" idx="11"/>
          </p:nvPr>
        </p:nvSpPr>
        <p:spPr/>
        <p:txBody>
          <a:bodyPr/>
          <a:lstStyle/>
          <a:p>
            <a:endParaRPr lang="en-ZA"/>
          </a:p>
        </p:txBody>
      </p:sp>
      <p:sp>
        <p:nvSpPr>
          <p:cNvPr id="5" name="Slide Number Placeholder 4"/>
          <p:cNvSpPr>
            <a:spLocks noGrp="1"/>
          </p:cNvSpPr>
          <p:nvPr>
            <p:ph type="sldNum" sz="quarter" idx="12"/>
          </p:nvPr>
        </p:nvSpPr>
        <p:spPr/>
        <p:txBody>
          <a:bodyPr/>
          <a:lstStyle/>
          <a:p>
            <a:fld id="{8AD8262B-03F8-470C-8DCE-2D1C860FF521}" type="slidenum">
              <a:rPr lang="en-ZA" smtClean="0"/>
              <a:pPr/>
              <a:t>‹#›</a:t>
            </a:fld>
            <a:endParaRPr lang="en-Z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BCA8FB2-5C51-4B10-931D-231708604EC5}" type="datetimeFigureOut">
              <a:rPr lang="en-ZA" smtClean="0"/>
              <a:pPr/>
              <a:t>2011/04/11</a:t>
            </a:fld>
            <a:endParaRPr lang="en-ZA"/>
          </a:p>
        </p:txBody>
      </p:sp>
      <p:sp>
        <p:nvSpPr>
          <p:cNvPr id="3" name="Footer Placeholder 2"/>
          <p:cNvSpPr>
            <a:spLocks noGrp="1"/>
          </p:cNvSpPr>
          <p:nvPr>
            <p:ph type="ftr" sz="quarter" idx="11"/>
          </p:nvPr>
        </p:nvSpPr>
        <p:spPr/>
        <p:txBody>
          <a:bodyPr/>
          <a:lstStyle/>
          <a:p>
            <a:endParaRPr lang="en-ZA"/>
          </a:p>
        </p:txBody>
      </p:sp>
      <p:sp>
        <p:nvSpPr>
          <p:cNvPr id="4" name="Slide Number Placeholder 3"/>
          <p:cNvSpPr>
            <a:spLocks noGrp="1"/>
          </p:cNvSpPr>
          <p:nvPr>
            <p:ph type="sldNum" sz="quarter" idx="12"/>
          </p:nvPr>
        </p:nvSpPr>
        <p:spPr/>
        <p:txBody>
          <a:bodyPr/>
          <a:lstStyle/>
          <a:p>
            <a:fld id="{8AD8262B-03F8-470C-8DCE-2D1C860FF521}" type="slidenum">
              <a:rPr lang="en-ZA" smtClean="0"/>
              <a:pPr/>
              <a:t>‹#›</a:t>
            </a:fld>
            <a:endParaRPr lang="en-Z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ZA"/>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BCA8FB2-5C51-4B10-931D-231708604EC5}" type="datetimeFigureOut">
              <a:rPr lang="en-ZA" smtClean="0"/>
              <a:pPr/>
              <a:t>2011/04/11</a:t>
            </a:fld>
            <a:endParaRPr lang="en-ZA"/>
          </a:p>
        </p:txBody>
      </p:sp>
      <p:sp>
        <p:nvSpPr>
          <p:cNvPr id="6" name="Footer Placeholder 5"/>
          <p:cNvSpPr>
            <a:spLocks noGrp="1"/>
          </p:cNvSpPr>
          <p:nvPr>
            <p:ph type="ftr" sz="quarter" idx="11"/>
          </p:nvPr>
        </p:nvSpPr>
        <p:spPr/>
        <p:txBody>
          <a:bodyPr/>
          <a:lstStyle/>
          <a:p>
            <a:endParaRPr lang="en-ZA"/>
          </a:p>
        </p:txBody>
      </p:sp>
      <p:sp>
        <p:nvSpPr>
          <p:cNvPr id="7" name="Slide Number Placeholder 6"/>
          <p:cNvSpPr>
            <a:spLocks noGrp="1"/>
          </p:cNvSpPr>
          <p:nvPr>
            <p:ph type="sldNum" sz="quarter" idx="12"/>
          </p:nvPr>
        </p:nvSpPr>
        <p:spPr/>
        <p:txBody>
          <a:bodyPr/>
          <a:lstStyle/>
          <a:p>
            <a:fld id="{8AD8262B-03F8-470C-8DCE-2D1C860FF521}" type="slidenum">
              <a:rPr lang="en-ZA" smtClean="0"/>
              <a:pPr/>
              <a:t>‹#›</a:t>
            </a:fld>
            <a:endParaRPr lang="en-Z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ZA"/>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ZA"/>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BCA8FB2-5C51-4B10-931D-231708604EC5}" type="datetimeFigureOut">
              <a:rPr lang="en-ZA" smtClean="0"/>
              <a:pPr/>
              <a:t>2011/04/11</a:t>
            </a:fld>
            <a:endParaRPr lang="en-ZA"/>
          </a:p>
        </p:txBody>
      </p:sp>
      <p:sp>
        <p:nvSpPr>
          <p:cNvPr id="6" name="Footer Placeholder 5"/>
          <p:cNvSpPr>
            <a:spLocks noGrp="1"/>
          </p:cNvSpPr>
          <p:nvPr>
            <p:ph type="ftr" sz="quarter" idx="11"/>
          </p:nvPr>
        </p:nvSpPr>
        <p:spPr/>
        <p:txBody>
          <a:bodyPr/>
          <a:lstStyle/>
          <a:p>
            <a:endParaRPr lang="en-ZA"/>
          </a:p>
        </p:txBody>
      </p:sp>
      <p:sp>
        <p:nvSpPr>
          <p:cNvPr id="7" name="Slide Number Placeholder 6"/>
          <p:cNvSpPr>
            <a:spLocks noGrp="1"/>
          </p:cNvSpPr>
          <p:nvPr>
            <p:ph type="sldNum" sz="quarter" idx="12"/>
          </p:nvPr>
        </p:nvSpPr>
        <p:spPr/>
        <p:txBody>
          <a:bodyPr/>
          <a:lstStyle/>
          <a:p>
            <a:fld id="{8AD8262B-03F8-470C-8DCE-2D1C860FF521}" type="slidenum">
              <a:rPr lang="en-ZA" smtClean="0"/>
              <a:pPr/>
              <a:t>‹#›</a:t>
            </a:fld>
            <a:endParaRPr lang="en-Z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ZA"/>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BCA8FB2-5C51-4B10-931D-231708604EC5}" type="datetimeFigureOut">
              <a:rPr lang="en-ZA" smtClean="0"/>
              <a:pPr/>
              <a:t>2011/04/11</a:t>
            </a:fld>
            <a:endParaRPr lang="en-ZA"/>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ZA"/>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AD8262B-03F8-470C-8DCE-2D1C860FF521}" type="slidenum">
              <a:rPr lang="en-ZA" smtClean="0"/>
              <a:pPr/>
              <a:t>‹#›</a:t>
            </a:fld>
            <a:endParaRPr lang="en-ZA"/>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2.xml"/><Relationship Id="rId4" Type="http://schemas.openxmlformats.org/officeDocument/2006/relationships/image" Target="../media/image10.jpeg"/></Relationships>
</file>

<file path=ppt/slides/_rels/slide8.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ZA" sz="6000" b="1" dirty="0" smtClean="0">
                <a:ln w="18000">
                  <a:solidFill>
                    <a:schemeClr val="accent2">
                      <a:satMod val="140000"/>
                    </a:schemeClr>
                  </a:solidFill>
                  <a:prstDash val="solid"/>
                  <a:miter lim="800000"/>
                </a:ln>
                <a:noFill/>
                <a:effectLst>
                  <a:outerShdw blurRad="25500" dist="23000" dir="7020000" algn="tl">
                    <a:srgbClr val="000000">
                      <a:alpha val="50000"/>
                    </a:srgbClr>
                  </a:outerShdw>
                </a:effectLst>
              </a:rPr>
              <a:t>Interesting</a:t>
            </a:r>
            <a:r>
              <a:rPr lang="en-ZA" b="1" dirty="0" smtClean="0">
                <a:ln w="18000">
                  <a:solidFill>
                    <a:schemeClr val="accent2">
                      <a:satMod val="140000"/>
                    </a:schemeClr>
                  </a:solidFill>
                  <a:prstDash val="solid"/>
                  <a:miter lim="800000"/>
                </a:ln>
                <a:noFill/>
                <a:effectLst>
                  <a:outerShdw blurRad="25500" dist="23000" dir="7020000" algn="tl">
                    <a:srgbClr val="000000">
                      <a:alpha val="50000"/>
                    </a:srgbClr>
                  </a:outerShdw>
                </a:effectLst>
              </a:rPr>
              <a:t> </a:t>
            </a:r>
            <a:endParaRPr lang="en-ZA" b="1" dirty="0">
              <a:ln w="18000">
                <a:solidFill>
                  <a:schemeClr val="accent2">
                    <a:satMod val="140000"/>
                  </a:schemeClr>
                </a:solidFill>
                <a:prstDash val="solid"/>
                <a:miter lim="800000"/>
              </a:ln>
              <a:noFill/>
              <a:effectLst>
                <a:outerShdw blurRad="25500" dist="23000" dir="7020000" algn="tl">
                  <a:srgbClr val="000000">
                    <a:alpha val="50000"/>
                  </a:srgbClr>
                </a:outerShdw>
              </a:effectLst>
            </a:endParaRPr>
          </a:p>
        </p:txBody>
      </p:sp>
      <p:sp>
        <p:nvSpPr>
          <p:cNvPr id="3" name="Subtitle 2"/>
          <p:cNvSpPr>
            <a:spLocks noGrp="1"/>
          </p:cNvSpPr>
          <p:nvPr>
            <p:ph type="subTitle" idx="1"/>
          </p:nvPr>
        </p:nvSpPr>
        <p:spPr/>
        <p:txBody>
          <a:bodyPr/>
          <a:lstStyle/>
          <a:p>
            <a:r>
              <a:rPr lang="en-ZA"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ICT related pictures</a:t>
            </a:r>
            <a:endParaRPr lang="en-ZA"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5720" y="1571612"/>
            <a:ext cx="8229600" cy="1143000"/>
          </a:xfrm>
        </p:spPr>
        <p:txBody>
          <a:bodyPr>
            <a:noAutofit/>
          </a:bodyPr>
          <a:lstStyle/>
          <a:p>
            <a:r>
              <a:rPr lang="en-ZA" sz="36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Harlow Solid Italic" pitchFamily="82" charset="0"/>
              </a:rPr>
              <a:t>Age is no limit where there is patience and a need to communicate and compute</a:t>
            </a:r>
            <a:endParaRPr lang="en-ZA" sz="36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Harlow Solid Italic" pitchFamily="82" charset="0"/>
            </a:endParaRPr>
          </a:p>
        </p:txBody>
      </p:sp>
      <p:pic>
        <p:nvPicPr>
          <p:cNvPr id="4" name="Content Placeholder 3" descr="PC190130.JPG"/>
          <p:cNvPicPr>
            <a:picLocks noGrp="1" noChangeAspect="1"/>
          </p:cNvPicPr>
          <p:nvPr>
            <p:ph idx="1"/>
          </p:nvPr>
        </p:nvPicPr>
        <p:blipFill>
          <a:blip r:embed="rId2" cstate="email"/>
          <a:stretch>
            <a:fillRect/>
          </a:stretch>
        </p:blipFill>
        <p:spPr>
          <a:xfrm>
            <a:off x="3357554" y="2786058"/>
            <a:ext cx="4320105" cy="3240079"/>
          </a:xfrm>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ZA" sz="36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Niagara Engraved" pitchFamily="82" charset="0"/>
              </a:rPr>
              <a:t>Cameras to record important places such as Nelson Mandela’s cell on </a:t>
            </a:r>
            <a:r>
              <a:rPr lang="en-ZA" sz="3600" b="1" dirty="0" err="1"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Niagara Engraved" pitchFamily="82" charset="0"/>
              </a:rPr>
              <a:t>Robben</a:t>
            </a:r>
            <a:r>
              <a:rPr lang="en-ZA" sz="36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Niagara Engraved" pitchFamily="82" charset="0"/>
              </a:rPr>
              <a:t> Island</a:t>
            </a:r>
            <a:endParaRPr lang="en-ZA" sz="36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Niagara Engraved" pitchFamily="82" charset="0"/>
            </a:endParaRPr>
          </a:p>
        </p:txBody>
      </p:sp>
      <p:pic>
        <p:nvPicPr>
          <p:cNvPr id="4" name="Content Placeholder 3" descr="P2100159.JPG"/>
          <p:cNvPicPr>
            <a:picLocks noGrp="1" noChangeAspect="1"/>
          </p:cNvPicPr>
          <p:nvPr>
            <p:ph idx="1"/>
          </p:nvPr>
        </p:nvPicPr>
        <p:blipFill>
          <a:blip r:embed="rId2" cstate="email"/>
          <a:stretch>
            <a:fillRect/>
          </a:stretch>
        </p:blipFill>
        <p:spPr>
          <a:xfrm>
            <a:off x="4129572" y="1571613"/>
            <a:ext cx="4476781" cy="3357586"/>
          </a:xfrm>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143504" y="2357430"/>
            <a:ext cx="3729006" cy="1928826"/>
          </a:xfrm>
        </p:spPr>
        <p:txBody>
          <a:bodyPr>
            <a:normAutofit/>
          </a:bodyPr>
          <a:lstStyle/>
          <a:p>
            <a:r>
              <a:rPr lang="en-ZA" sz="18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Most powerful computer in Africa (Found at the Computer High Performance Centre with the largest most powerful computer in Africa.  It is at the CSIR offices in Rosebank, near the University of Cape Town.) </a:t>
            </a:r>
            <a:endParaRPr lang="en-ZA" sz="18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pic>
        <p:nvPicPr>
          <p:cNvPr id="4" name="Content Placeholder 3" descr="Photo0549_001.jpg"/>
          <p:cNvPicPr>
            <a:picLocks noGrp="1" noChangeAspect="1"/>
          </p:cNvPicPr>
          <p:nvPr>
            <p:ph idx="1"/>
          </p:nvPr>
        </p:nvPicPr>
        <p:blipFill>
          <a:blip r:embed="rId2" cstate="email"/>
          <a:stretch>
            <a:fillRect/>
          </a:stretch>
        </p:blipFill>
        <p:spPr>
          <a:xfrm>
            <a:off x="500034" y="1857364"/>
            <a:ext cx="4320105" cy="3240079"/>
          </a:xfrm>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Image025.jpg"/>
          <p:cNvPicPr>
            <a:picLocks noGrp="1" noChangeAspect="1"/>
          </p:cNvPicPr>
          <p:nvPr>
            <p:ph idx="1"/>
          </p:nvPr>
        </p:nvPicPr>
        <p:blipFill>
          <a:blip r:embed="rId2" cstate="email"/>
          <a:stretch>
            <a:fillRect/>
          </a:stretch>
        </p:blipFill>
        <p:spPr>
          <a:xfrm>
            <a:off x="1554691" y="1600200"/>
            <a:ext cx="6034617" cy="4525963"/>
          </a:xfrm>
        </p:spPr>
      </p:pic>
      <p:sp>
        <p:nvSpPr>
          <p:cNvPr id="2" name="Title 1"/>
          <p:cNvSpPr>
            <a:spLocks noGrp="1"/>
          </p:cNvSpPr>
          <p:nvPr>
            <p:ph type="title"/>
          </p:nvPr>
        </p:nvSpPr>
        <p:spPr>
          <a:xfrm>
            <a:off x="428596" y="5715000"/>
            <a:ext cx="8229600" cy="1143000"/>
          </a:xfrm>
        </p:spPr>
        <p:txBody>
          <a:bodyPr/>
          <a:lstStyle/>
          <a:p>
            <a:r>
              <a:rPr lang="en-ZA"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Mistral" pitchFamily="66" charset="0"/>
              </a:rPr>
              <a:t>Keyboard not often seen</a:t>
            </a:r>
            <a:endParaRPr lang="en-ZA"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Mistral" pitchFamily="66"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Magneto" pitchFamily="82" charset="0"/>
              </a:rPr>
              <a:t>USB ports</a:t>
            </a:r>
            <a:endParaRPr lang="en-ZA"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Magneto" pitchFamily="82" charset="0"/>
            </a:endParaRPr>
          </a:p>
        </p:txBody>
      </p:sp>
      <p:pic>
        <p:nvPicPr>
          <p:cNvPr id="4" name="Content Placeholder 3" descr="DSCF0477.JPG"/>
          <p:cNvPicPr>
            <a:picLocks noGrp="1" noChangeAspect="1"/>
          </p:cNvPicPr>
          <p:nvPr>
            <p:ph idx="1"/>
          </p:nvPr>
        </p:nvPicPr>
        <p:blipFill>
          <a:blip r:embed="rId2" cstate="email"/>
          <a:srcRect/>
          <a:stretch>
            <a:fillRect/>
          </a:stretch>
        </p:blipFill>
        <p:spPr>
          <a:xfrm>
            <a:off x="539552" y="1556792"/>
            <a:ext cx="4234417" cy="3661867"/>
          </a:xfrm>
        </p:spPr>
      </p:pic>
      <p:pic>
        <p:nvPicPr>
          <p:cNvPr id="6" name="Picture 5" descr="Photo0616.jpg"/>
          <p:cNvPicPr>
            <a:picLocks noChangeAspect="1"/>
          </p:cNvPicPr>
          <p:nvPr/>
        </p:nvPicPr>
        <p:blipFill>
          <a:blip r:embed="rId3" cstate="email"/>
          <a:srcRect/>
          <a:stretch>
            <a:fillRect/>
          </a:stretch>
        </p:blipFill>
        <p:spPr>
          <a:xfrm>
            <a:off x="3071802" y="1785926"/>
            <a:ext cx="4248472" cy="3629136"/>
          </a:xfrm>
          <a:prstGeom prst="rect">
            <a:avLst/>
          </a:prstGeom>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3610744" cy="3946450"/>
          </a:xfrm>
        </p:spPr>
        <p:txBody>
          <a:bodyPr>
            <a:normAutofit fontScale="90000"/>
          </a:bodyPr>
          <a:lstStyle/>
          <a:p>
            <a:pPr algn="l"/>
            <a:r>
              <a:rPr lang="en-ZA"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Ravie" pitchFamily="82" charset="0"/>
                <a:cs typeface="Mongolian Baiti" pitchFamily="66" charset="0"/>
              </a:rPr>
              <a:t>Making sure that USB drive is not left behind</a:t>
            </a:r>
            <a:endParaRPr lang="en-ZA"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Ravie" pitchFamily="82" charset="0"/>
              <a:cs typeface="Mongolian Baiti" pitchFamily="66" charset="0"/>
            </a:endParaRPr>
          </a:p>
        </p:txBody>
      </p:sp>
      <p:pic>
        <p:nvPicPr>
          <p:cNvPr id="4" name="Content Placeholder 3" descr="DSCF1369.JPG"/>
          <p:cNvPicPr>
            <a:picLocks noGrp="1" noChangeAspect="1"/>
          </p:cNvPicPr>
          <p:nvPr>
            <p:ph idx="1"/>
          </p:nvPr>
        </p:nvPicPr>
        <p:blipFill>
          <a:blip r:embed="rId2" cstate="email"/>
          <a:stretch>
            <a:fillRect/>
          </a:stretch>
        </p:blipFill>
        <p:spPr>
          <a:xfrm rot="5400000">
            <a:off x="6410107" y="598270"/>
            <a:ext cx="1928826" cy="1446620"/>
          </a:xfrm>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descr="Photo0321.jpg"/>
          <p:cNvPicPr>
            <a:picLocks noGrp="1" noChangeAspect="1"/>
          </p:cNvPicPr>
          <p:nvPr>
            <p:ph idx="1"/>
          </p:nvPr>
        </p:nvPicPr>
        <p:blipFill>
          <a:blip r:embed="rId2" cstate="email"/>
          <a:stretch>
            <a:fillRect/>
          </a:stretch>
        </p:blipFill>
        <p:spPr>
          <a:xfrm>
            <a:off x="1428728" y="928670"/>
            <a:ext cx="7082374" cy="5311781"/>
          </a:xfrm>
        </p:spPr>
      </p:pic>
      <p:sp>
        <p:nvSpPr>
          <p:cNvPr id="2" name="Title 1"/>
          <p:cNvSpPr>
            <a:spLocks noGrp="1"/>
          </p:cNvSpPr>
          <p:nvPr>
            <p:ph type="title"/>
          </p:nvPr>
        </p:nvSpPr>
        <p:spPr>
          <a:xfrm>
            <a:off x="251520" y="274638"/>
            <a:ext cx="3034680" cy="6106690"/>
          </a:xfrm>
        </p:spPr>
        <p:txBody>
          <a:bodyPr>
            <a:normAutofit fontScale="90000"/>
          </a:bodyPr>
          <a:lstStyle/>
          <a:p>
            <a:pPr algn="l"/>
            <a:r>
              <a:rPr lang="en-ZA"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Comic Sans MS" pitchFamily="66" charset="0"/>
              </a:rPr>
              <a:t>Driver keeps in permanent contact with family while doing deliveries in rest of Africa</a:t>
            </a:r>
            <a:endParaRPr lang="en-ZA"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Comic Sans MS" pitchFamily="66"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ZA" dirty="0" smtClean="0">
                <a:latin typeface="Old English Text MT" pitchFamily="66" charset="0"/>
              </a:rPr>
              <a:t>Fibre optic cable being installed in neighbourhood for ADSL connectivity</a:t>
            </a:r>
            <a:endParaRPr lang="en-ZA" dirty="0">
              <a:latin typeface="Old English Text MT" pitchFamily="66" charset="0"/>
            </a:endParaRPr>
          </a:p>
        </p:txBody>
      </p:sp>
      <p:pic>
        <p:nvPicPr>
          <p:cNvPr id="6" name="Content Placeholder 5" descr="Photo0303.jpg"/>
          <p:cNvPicPr>
            <a:picLocks noGrp="1" noChangeAspect="1"/>
          </p:cNvPicPr>
          <p:nvPr>
            <p:ph idx="1"/>
          </p:nvPr>
        </p:nvPicPr>
        <p:blipFill>
          <a:blip r:embed="rId2" cstate="email"/>
          <a:stretch>
            <a:fillRect/>
          </a:stretch>
        </p:blipFill>
        <p:spPr>
          <a:xfrm>
            <a:off x="5220072" y="1567333"/>
            <a:ext cx="3394472" cy="4525963"/>
          </a:xfrm>
        </p:spPr>
      </p:pic>
      <p:pic>
        <p:nvPicPr>
          <p:cNvPr id="7" name="Picture 6" descr="Photo0304.jpg"/>
          <p:cNvPicPr>
            <a:picLocks noChangeAspect="1"/>
          </p:cNvPicPr>
          <p:nvPr/>
        </p:nvPicPr>
        <p:blipFill>
          <a:blip r:embed="rId3" cstate="email"/>
          <a:stretch>
            <a:fillRect/>
          </a:stretch>
        </p:blipFill>
        <p:spPr>
          <a:xfrm>
            <a:off x="1285852" y="928670"/>
            <a:ext cx="3995936" cy="2996952"/>
          </a:xfrm>
          <a:prstGeom prst="rect">
            <a:avLst/>
          </a:prstGeom>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11960" y="274638"/>
            <a:ext cx="3024336" cy="1143000"/>
          </a:xfrm>
        </p:spPr>
        <p:txBody>
          <a:bodyPr>
            <a:normAutofit/>
          </a:bodyPr>
          <a:lstStyle/>
          <a:p>
            <a:r>
              <a:rPr lang="en-ZA" sz="4000" dirty="0" err="1" smtClean="0"/>
              <a:t>Wii</a:t>
            </a:r>
            <a:endParaRPr lang="en-ZA" sz="4000" dirty="0"/>
          </a:p>
        </p:txBody>
      </p:sp>
      <p:pic>
        <p:nvPicPr>
          <p:cNvPr id="4" name="Content Placeholder 3" descr="Photo0340.jpg"/>
          <p:cNvPicPr>
            <a:picLocks noGrp="1" noChangeAspect="1"/>
          </p:cNvPicPr>
          <p:nvPr>
            <p:ph idx="1"/>
          </p:nvPr>
        </p:nvPicPr>
        <p:blipFill>
          <a:blip r:embed="rId2" cstate="email"/>
          <a:stretch>
            <a:fillRect/>
          </a:stretch>
        </p:blipFill>
        <p:spPr>
          <a:xfrm>
            <a:off x="395536" y="260648"/>
            <a:ext cx="3827917" cy="2870938"/>
          </a:xfrm>
        </p:spPr>
      </p:pic>
      <p:pic>
        <p:nvPicPr>
          <p:cNvPr id="5" name="Picture 4" descr="Photo0341.jpg"/>
          <p:cNvPicPr>
            <a:picLocks noChangeAspect="1"/>
          </p:cNvPicPr>
          <p:nvPr/>
        </p:nvPicPr>
        <p:blipFill>
          <a:blip r:embed="rId3" cstate="email"/>
          <a:stretch>
            <a:fillRect/>
          </a:stretch>
        </p:blipFill>
        <p:spPr>
          <a:xfrm>
            <a:off x="1785918" y="1571612"/>
            <a:ext cx="3899925" cy="2924944"/>
          </a:xfrm>
          <a:prstGeom prst="rect">
            <a:avLst/>
          </a:prstGeom>
        </p:spPr>
      </p:pic>
      <p:pic>
        <p:nvPicPr>
          <p:cNvPr id="6" name="Picture 5" descr="Photo0342.jpg"/>
          <p:cNvPicPr>
            <a:picLocks noChangeAspect="1"/>
          </p:cNvPicPr>
          <p:nvPr/>
        </p:nvPicPr>
        <p:blipFill>
          <a:blip r:embed="rId4" cstate="email"/>
          <a:stretch>
            <a:fillRect/>
          </a:stretch>
        </p:blipFill>
        <p:spPr>
          <a:xfrm>
            <a:off x="3214678" y="2285992"/>
            <a:ext cx="3851920" cy="2888940"/>
          </a:xfrm>
          <a:prstGeom prst="rect">
            <a:avLst/>
          </a:prstGeom>
        </p:spPr>
      </p:pic>
      <p:sp>
        <p:nvSpPr>
          <p:cNvPr id="9" name="Content Placeholder 2"/>
          <p:cNvSpPr txBox="1">
            <a:spLocks/>
          </p:cNvSpPr>
          <p:nvPr/>
        </p:nvSpPr>
        <p:spPr>
          <a:xfrm>
            <a:off x="323528" y="4980309"/>
            <a:ext cx="4474840" cy="1545035"/>
          </a:xfrm>
          <a:prstGeom prst="rect">
            <a:avLst/>
          </a:prstGeom>
        </p:spPr>
        <p:txBody>
          <a:bodyPr vert="horz" lIns="91440" tIns="45720" rIns="91440" bIns="45720" rtlCol="0">
            <a:normAutofit/>
          </a:bodyPr>
          <a:lstStyle/>
          <a:p>
            <a:pPr marL="342900" marR="0" lvl="0" indent="-342900" algn="l" defTabSz="914400" rtl="0" eaLnBrk="1" fontAlgn="auto" latinLnBrk="0" hangingPunct="1">
              <a:lnSpc>
                <a:spcPct val="100000"/>
              </a:lnSpc>
              <a:spcBef>
                <a:spcPct val="20000"/>
              </a:spcBef>
              <a:spcAft>
                <a:spcPts val="0"/>
              </a:spcAft>
              <a:buClrTx/>
              <a:buSzTx/>
              <a:tabLst/>
              <a:defRPr/>
            </a:pPr>
            <a:r>
              <a:rPr kumimoji="0" lang="en-ZA" sz="3200" b="0" i="0" u="none" strike="noStrike" kern="1200" cap="none" spc="0" normalizeH="0" baseline="0" noProof="0" dirty="0" smtClean="0">
                <a:ln>
                  <a:noFill/>
                </a:ln>
                <a:solidFill>
                  <a:schemeClr val="tx1"/>
                </a:solidFill>
                <a:effectLst/>
                <a:uLnTx/>
                <a:uFillTx/>
                <a:latin typeface="+mn-lt"/>
                <a:ea typeface="+mn-ea"/>
                <a:cs typeface="+mn-cs"/>
              </a:rPr>
              <a:t>	Motion-controlled fun seen in the mall</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txBox="1">
            <a:spLocks/>
          </p:cNvSpPr>
          <p:nvPr/>
        </p:nvSpPr>
        <p:spPr>
          <a:xfrm>
            <a:off x="457200" y="274638"/>
            <a:ext cx="8229600" cy="1143000"/>
          </a:xfrm>
          <a:prstGeom prst="rect">
            <a:avLst/>
          </a:prstGeom>
        </p:spPr>
        <p:txBody>
          <a:bodyPr vert="horz" lIns="91440" tIns="45720" rIns="91440" bIns="45720" rtlCol="0" anchor="ctr">
            <a:normAutofit fontScale="975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ZA" sz="4400" b="0" i="0" u="none" strike="noStrike" kern="1200" cap="none" spc="0" normalizeH="0" baseline="0" noProof="0" dirty="0" smtClean="0">
                <a:ln>
                  <a:noFill/>
                </a:ln>
                <a:solidFill>
                  <a:schemeClr val="tx1"/>
                </a:solidFill>
                <a:effectLst/>
                <a:uLnTx/>
                <a:uFillTx/>
                <a:latin typeface="Cooper Black" pitchFamily="18" charset="0"/>
                <a:ea typeface="KaiTi" pitchFamily="49" charset="-122"/>
                <a:cs typeface="+mj-cs"/>
              </a:rPr>
              <a:t>Storage devices for</a:t>
            </a:r>
            <a:r>
              <a:rPr kumimoji="0" lang="en-ZA" sz="4400" b="0" i="0" u="none" strike="noStrike" kern="1200" cap="none" spc="0" normalizeH="0" noProof="0" dirty="0" smtClean="0">
                <a:ln>
                  <a:noFill/>
                </a:ln>
                <a:solidFill>
                  <a:schemeClr val="tx1"/>
                </a:solidFill>
                <a:effectLst/>
                <a:uLnTx/>
                <a:uFillTx/>
                <a:latin typeface="Cooper Black" pitchFamily="18" charset="0"/>
                <a:ea typeface="KaiTi" pitchFamily="49" charset="-122"/>
                <a:cs typeface="+mj-cs"/>
              </a:rPr>
              <a:t> cameras</a:t>
            </a:r>
            <a:endParaRPr kumimoji="0" lang="en-ZA" sz="4400" b="0" i="0" u="none" strike="noStrike" kern="1200" cap="none" spc="0" normalizeH="0" baseline="0" noProof="0" dirty="0" smtClean="0">
              <a:ln>
                <a:noFill/>
              </a:ln>
              <a:solidFill>
                <a:schemeClr val="tx1"/>
              </a:solidFill>
              <a:effectLst/>
              <a:uLnTx/>
              <a:uFillTx/>
              <a:latin typeface="Cooper Black" pitchFamily="18" charset="0"/>
              <a:ea typeface="KaiTi" pitchFamily="49" charset="-122"/>
              <a:cs typeface="+mj-cs"/>
            </a:endParaRPr>
          </a:p>
        </p:txBody>
      </p:sp>
      <p:sp>
        <p:nvSpPr>
          <p:cNvPr id="8" name="Content Placeholder 2"/>
          <p:cNvSpPr txBox="1">
            <a:spLocks/>
          </p:cNvSpPr>
          <p:nvPr/>
        </p:nvSpPr>
        <p:spPr>
          <a:xfrm>
            <a:off x="457200" y="1600200"/>
            <a:ext cx="6043626" cy="4525963"/>
          </a:xfrm>
          <a:prstGeom prst="rect">
            <a:avLst/>
          </a:prstGeom>
        </p:spPr>
        <p:txBody>
          <a:bodyPr vert="horz" lIns="91440" tIns="45720" rIns="91440" bIns="45720" rtlCol="0">
            <a:norm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ZA" sz="3200" b="0" i="0" u="none" strike="noStrike" kern="1200" cap="none" spc="0" normalizeH="0" baseline="0" noProof="0" dirty="0" smtClean="0">
                <a:ln>
                  <a:noFill/>
                </a:ln>
                <a:solidFill>
                  <a:schemeClr val="tx1"/>
                </a:solidFill>
                <a:effectLst/>
                <a:uLnTx/>
                <a:uFillTx/>
                <a:latin typeface="+mn-lt"/>
                <a:ea typeface="+mn-ea"/>
                <a:cs typeface="+mn-cs"/>
              </a:rPr>
              <a:t>Micro SD cards are found in older digital cameras </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ZA" sz="3200" b="0" i="0" u="none" strike="noStrike" kern="1200" cap="none" spc="0" normalizeH="0" baseline="0" noProof="0" dirty="0" smtClean="0">
                <a:ln>
                  <a:noFill/>
                </a:ln>
                <a:solidFill>
                  <a:schemeClr val="tx1"/>
                </a:solidFill>
                <a:effectLst/>
                <a:uLnTx/>
                <a:uFillTx/>
                <a:latin typeface="+mn-lt"/>
                <a:ea typeface="+mn-ea"/>
                <a:cs typeface="+mn-cs"/>
              </a:rPr>
              <a:t>The Mini SD card is found in card holders in new cameras </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ZA" sz="3200" b="0" i="0" u="none" strike="noStrike" kern="1200" cap="none" spc="0" normalizeH="0" baseline="0" noProof="0" dirty="0" smtClean="0">
                <a:ln>
                  <a:noFill/>
                </a:ln>
                <a:solidFill>
                  <a:schemeClr val="tx1"/>
                </a:solidFill>
                <a:effectLst/>
                <a:uLnTx/>
                <a:uFillTx/>
                <a:latin typeface="+mn-lt"/>
                <a:ea typeface="+mn-ea"/>
                <a:cs typeface="+mn-cs"/>
              </a:rPr>
              <a:t>To transfer pictures from the mini you have to insert it into an adapter and then insert it in computer drive</a:t>
            </a:r>
          </a:p>
        </p:txBody>
      </p:sp>
      <p:pic>
        <p:nvPicPr>
          <p:cNvPr id="7" name="Content Placeholder 3" descr="Photo0563_001.jpg"/>
          <p:cNvPicPr>
            <a:picLocks noChangeAspect="1"/>
          </p:cNvPicPr>
          <p:nvPr/>
        </p:nvPicPr>
        <p:blipFill>
          <a:blip r:embed="rId2" cstate="email"/>
          <a:stretch>
            <a:fillRect/>
          </a:stretch>
        </p:blipFill>
        <p:spPr>
          <a:xfrm>
            <a:off x="4283969" y="1772816"/>
            <a:ext cx="4532320" cy="3399240"/>
          </a:xfrm>
          <a:prstGeom prst="rect">
            <a:avLst/>
          </a:prstGeom>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rot="19121478">
            <a:off x="-289496" y="2574035"/>
            <a:ext cx="8229600" cy="1143000"/>
          </a:xfrm>
        </p:spPr>
        <p:txBody>
          <a:bodyPr>
            <a:noAutofit/>
          </a:bodyPr>
          <a:lstStyle/>
          <a:p>
            <a:r>
              <a:rPr lang="en-ZA" sz="36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Segoe Script" pitchFamily="34" charset="0"/>
              </a:rPr>
              <a:t>Fits in anywhere where there is a will and a friendly </a:t>
            </a:r>
            <a:r>
              <a:rPr lang="en-ZA" sz="3600" dirty="0" smtClean="0">
                <a:latin typeface="Segoe Script" pitchFamily="34" charset="0"/>
              </a:rPr>
              <a:t>electrician</a:t>
            </a:r>
            <a:endParaRPr lang="en-ZA" sz="3600" dirty="0">
              <a:latin typeface="Segoe Script" pitchFamily="34" charset="0"/>
            </a:endParaRPr>
          </a:p>
        </p:txBody>
      </p:sp>
      <p:pic>
        <p:nvPicPr>
          <p:cNvPr id="4" name="Content Placeholder 3" descr="DSCF1461.JPG"/>
          <p:cNvPicPr>
            <a:picLocks noGrp="1" noChangeAspect="1"/>
          </p:cNvPicPr>
          <p:nvPr>
            <p:ph idx="1"/>
          </p:nvPr>
        </p:nvPicPr>
        <p:blipFill>
          <a:blip r:embed="rId2" cstate="email"/>
          <a:stretch>
            <a:fillRect/>
          </a:stretch>
        </p:blipFill>
        <p:spPr>
          <a:xfrm>
            <a:off x="2571736" y="1714488"/>
            <a:ext cx="6034617" cy="4525963"/>
          </a:xfrm>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347</TotalTime>
  <Words>168</Words>
  <Application>Microsoft Office PowerPoint</Application>
  <PresentationFormat>On-screen Show (4:3)</PresentationFormat>
  <Paragraphs>17</Paragraphs>
  <Slides>12</Slides>
  <Notes>0</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Office Theme</vt:lpstr>
      <vt:lpstr>Interesting </vt:lpstr>
      <vt:lpstr>Keyboard not often seen</vt:lpstr>
      <vt:lpstr>USB ports</vt:lpstr>
      <vt:lpstr>Making sure that USB drive is not left behind</vt:lpstr>
      <vt:lpstr>Driver keeps in permanent contact with family while doing deliveries in rest of Africa</vt:lpstr>
      <vt:lpstr>Fibre optic cable being installed in neighbourhood for ADSL connectivity</vt:lpstr>
      <vt:lpstr>Wii</vt:lpstr>
      <vt:lpstr>PowerPoint Presentation</vt:lpstr>
      <vt:lpstr>Fits in anywhere where there is a will and a friendly electrician</vt:lpstr>
      <vt:lpstr>Age is no limit where there is patience and a need to communicate and compute</vt:lpstr>
      <vt:lpstr>Cameras to record important places such as Nelson Mandela’s cell on Robben Island</vt:lpstr>
      <vt:lpstr>Most powerful computer in Africa (Found at the Computer High Performance Centre with the largest most powerful computer in Africa.  It is at the CSIR offices in Rosebank, near the University of Cape Town.) </vt:lpstr>
    </vt:vector>
  </TitlesOfParts>
  <Company>HP</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Interesting</dc:title>
  <dc:creator>Pam Miller</dc:creator>
  <cp:lastModifiedBy>Sandra</cp:lastModifiedBy>
  <cp:revision>30</cp:revision>
  <dcterms:created xsi:type="dcterms:W3CDTF">2011-03-21T10:54:23Z</dcterms:created>
  <dcterms:modified xsi:type="dcterms:W3CDTF">2011-04-11T18:21:27Z</dcterms:modified>
</cp:coreProperties>
</file>