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D39BDDC-3A09-472B-901C-C784425ACD0D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4FB61E9-3410-4F10-9066-30628468253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9BDDC-3A09-472B-901C-C784425ACD0D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FB61E9-3410-4F10-9066-3062846825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9BDDC-3A09-472B-901C-C784425ACD0D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FB61E9-3410-4F10-9066-3062846825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9BDDC-3A09-472B-901C-C784425ACD0D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FB61E9-3410-4F10-9066-3062846825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D39BDDC-3A09-472B-901C-C784425ACD0D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4FB61E9-3410-4F10-9066-30628468253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9BDDC-3A09-472B-901C-C784425ACD0D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4FB61E9-3410-4F10-9066-30628468253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9BDDC-3A09-472B-901C-C784425ACD0D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4FB61E9-3410-4F10-9066-3062846825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9BDDC-3A09-472B-901C-C784425ACD0D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FB61E9-3410-4F10-9066-30628468253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9BDDC-3A09-472B-901C-C784425ACD0D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FB61E9-3410-4F10-9066-3062846825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D39BDDC-3A09-472B-901C-C784425ACD0D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4FB61E9-3410-4F10-9066-30628468253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D39BDDC-3A09-472B-901C-C784425ACD0D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4FB61E9-3410-4F10-9066-30628468253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0D39BDDC-3A09-472B-901C-C784425ACD0D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E4FB61E9-3410-4F10-9066-30628468253C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16600" dirty="0" smtClean="0">
                <a:latin typeface="Aharoni" pitchFamily="2" charset="-79"/>
                <a:cs typeface="Aharoni" pitchFamily="2" charset="-79"/>
              </a:rPr>
              <a:t>Shapes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90800" y="4419600"/>
            <a:ext cx="3657600" cy="19812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>
            <a:off x="2590800" y="2362200"/>
            <a:ext cx="3657600" cy="20574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038600" y="5638800"/>
            <a:ext cx="762000" cy="762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62000" y="4343400"/>
            <a:ext cx="1524000" cy="137160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971800" y="4800600"/>
            <a:ext cx="762000" cy="762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105400" y="4800600"/>
            <a:ext cx="762000" cy="762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295400" y="5715000"/>
            <a:ext cx="381000" cy="8382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819400" y="2895600"/>
            <a:ext cx="3657600" cy="19812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52600" y="762000"/>
            <a:ext cx="5486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latin typeface="Aharoni" pitchFamily="2" charset="-79"/>
                <a:cs typeface="Aharoni" pitchFamily="2" charset="-79"/>
              </a:rPr>
              <a:t>Rectangle</a:t>
            </a:r>
            <a:endParaRPr lang="en-US" sz="88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762000"/>
            <a:ext cx="5486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latin typeface="Aharoni" pitchFamily="2" charset="-79"/>
                <a:cs typeface="Aharoni" pitchFamily="2" charset="-79"/>
              </a:rPr>
              <a:t>Circle</a:t>
            </a:r>
            <a:endParaRPr lang="en-US" sz="88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762000"/>
            <a:ext cx="5486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latin typeface="Aharoni" pitchFamily="2" charset="-79"/>
                <a:cs typeface="Aharoni" pitchFamily="2" charset="-79"/>
              </a:rPr>
              <a:t>Triangle</a:t>
            </a:r>
            <a:endParaRPr lang="en-US" sz="88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762000"/>
            <a:ext cx="5486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latin typeface="Aharoni" pitchFamily="2" charset="-79"/>
                <a:cs typeface="Aharoni" pitchFamily="2" charset="-79"/>
              </a:rPr>
              <a:t>Square</a:t>
            </a:r>
            <a:endParaRPr lang="en-US" sz="88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109</TotalTime>
  <Words>5</Words>
  <Application>Microsoft Office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Foundry</vt:lpstr>
      <vt:lpstr>Shapes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Reinet Barnard</dc:creator>
  <cp:lastModifiedBy>Sandra</cp:lastModifiedBy>
  <cp:revision>12</cp:revision>
  <dcterms:created xsi:type="dcterms:W3CDTF">2011-03-26T09:53:51Z</dcterms:created>
  <dcterms:modified xsi:type="dcterms:W3CDTF">2011-03-28T20:00:37Z</dcterms:modified>
</cp:coreProperties>
</file>