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9DE47-C7EE-4E6C-B5DE-ADFCBB573106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636F0-7657-40DF-9947-B2F9FB41A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9DE47-C7EE-4E6C-B5DE-ADFCBB573106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636F0-7657-40DF-9947-B2F9FB41A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9DE47-C7EE-4E6C-B5DE-ADFCBB573106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636F0-7657-40DF-9947-B2F9FB41A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9DE47-C7EE-4E6C-B5DE-ADFCBB573106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636F0-7657-40DF-9947-B2F9FB41A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9DE47-C7EE-4E6C-B5DE-ADFCBB573106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636F0-7657-40DF-9947-B2F9FB41A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9DE47-C7EE-4E6C-B5DE-ADFCBB573106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636F0-7657-40DF-9947-B2F9FB41A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9DE47-C7EE-4E6C-B5DE-ADFCBB573106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636F0-7657-40DF-9947-B2F9FB41A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9DE47-C7EE-4E6C-B5DE-ADFCBB573106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636F0-7657-40DF-9947-B2F9FB41A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9DE47-C7EE-4E6C-B5DE-ADFCBB573106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636F0-7657-40DF-9947-B2F9FB41A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9DE47-C7EE-4E6C-B5DE-ADFCBB573106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636F0-7657-40DF-9947-B2F9FB41A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9DE47-C7EE-4E6C-B5DE-ADFCBB573106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636F0-7657-40DF-9947-B2F9FB41A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9DE47-C7EE-4E6C-B5DE-ADFCBB573106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636F0-7657-40DF-9947-B2F9FB41A4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Prisms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Grade 9 Mathematics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Cylinder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1244600" y="1962150"/>
            <a:ext cx="2184400" cy="3829050"/>
          </a:xfrm>
          <a:prstGeom prst="can">
            <a:avLst>
              <a:gd name="adj" fmla="val 34757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3886200" y="2362200"/>
            <a:ext cx="4495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 Volume: Area base x height </a:t>
            </a:r>
            <a:endParaRPr kumimoji="0" lang="en-US" sz="40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953000" y="3657600"/>
          <a:ext cx="1683327" cy="685800"/>
        </p:xfrm>
        <a:graphic>
          <a:graphicData uri="http://schemas.openxmlformats.org/presentationml/2006/ole">
            <p:oleObj spid="_x0000_s1027" name="Equation" r:id="rId3" imgW="507780" imgH="203112" progId="Equation.3">
              <p:embed/>
            </p:oleObj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743200" y="666750"/>
            <a:ext cx="336694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51188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Rectangular prism</a:t>
            </a:r>
            <a:endParaRPr lang="en-US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3886200" y="2362200"/>
            <a:ext cx="4495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8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Volume: Area base x height </a:t>
            </a:r>
            <a:endParaRPr kumimoji="0" lang="en-US" sz="40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743200" y="666750"/>
            <a:ext cx="336694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51188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953000" y="3505200"/>
          <a:ext cx="1981199" cy="574030"/>
        </p:xfrm>
        <a:graphic>
          <a:graphicData uri="http://schemas.openxmlformats.org/presentationml/2006/ole">
            <p:oleObj spid="_x0000_s6147" name="Equation" r:id="rId3" imgW="672516" imgH="177646" progId="Equation.3">
              <p:embed/>
            </p:oleObj>
          </a:graphicData>
        </a:graphic>
      </p:graphicFrame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457200" y="3429000"/>
            <a:ext cx="3471862" cy="1325563"/>
          </a:xfrm>
          <a:prstGeom prst="rect">
            <a:avLst/>
          </a:prstGeom>
          <a:solidFill>
            <a:srgbClr val="FFFF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Wirefram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flatTx/>
          </a:bodyPr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21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Microsoft Equation 3.0</vt:lpstr>
      <vt:lpstr>Prisms</vt:lpstr>
      <vt:lpstr>Cylinder</vt:lpstr>
      <vt:lpstr>Rectangular prism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Prisms</dc:title>
  <dc:creator>Reinet Barnard</dc:creator>
  <cp:lastModifiedBy>Reinet Barnard</cp:lastModifiedBy>
  <cp:revision>1</cp:revision>
  <dcterms:created xsi:type="dcterms:W3CDTF">2011-03-26T16:21:28Z</dcterms:created>
  <dcterms:modified xsi:type="dcterms:W3CDTF">2011-03-26T16:27:39Z</dcterms:modified>
</cp:coreProperties>
</file>