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Lst>
  <p:notesMasterIdLst>
    <p:notesMasterId r:id="rId18"/>
  </p:notesMasterIdLst>
  <p:handoutMasterIdLst>
    <p:handoutMasterId r:id="rId19"/>
  </p:handoutMasterIdLst>
  <p:sldIdLst>
    <p:sldId id="312" r:id="rId5"/>
    <p:sldId id="307" r:id="rId6"/>
    <p:sldId id="281" r:id="rId7"/>
    <p:sldId id="324" r:id="rId8"/>
    <p:sldId id="325" r:id="rId9"/>
    <p:sldId id="326" r:id="rId10"/>
    <p:sldId id="282" r:id="rId11"/>
    <p:sldId id="323" r:id="rId12"/>
    <p:sldId id="315" r:id="rId13"/>
    <p:sldId id="314" r:id="rId14"/>
    <p:sldId id="318" r:id="rId15"/>
    <p:sldId id="317" r:id="rId16"/>
    <p:sldId id="328" r:id="rId17"/>
  </p:sldIdLst>
  <p:sldSz cx="12192000" cy="6858000"/>
  <p:notesSz cx="13716000" cy="2438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616" userDrawn="1">
          <p15:clr>
            <a:srgbClr val="A4A3A4"/>
          </p15:clr>
        </p15:guide>
        <p15:guide id="4" orient="horz" pos="3264" userDrawn="1">
          <p15:clr>
            <a:srgbClr val="A4A3A4"/>
          </p15:clr>
        </p15:guide>
        <p15:guide id="5" pos="6912" userDrawn="1">
          <p15:clr>
            <a:srgbClr val="A4A3A4"/>
          </p15:clr>
        </p15:guide>
        <p15:guide id="6" orient="horz" userDrawn="1">
          <p15:clr>
            <a:srgbClr val="A4A3A4"/>
          </p15:clr>
        </p15:guide>
        <p15:guide id="7" orient="horz" pos="4008" userDrawn="1">
          <p15:clr>
            <a:srgbClr val="A4A3A4"/>
          </p15:clr>
        </p15:guide>
        <p15:guide id="9" orient="horz" pos="2352" userDrawn="1">
          <p15:clr>
            <a:srgbClr val="A4A3A4"/>
          </p15:clr>
        </p15:guide>
        <p15:guide id="12" pos="6696"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5" pos="5256" userDrawn="1">
          <p15:clr>
            <a:srgbClr val="A4A3A4"/>
          </p15:clr>
        </p15:guide>
        <p15:guide id="26" pos="726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8C8C"/>
    <a:srgbClr val="202C8F"/>
    <a:srgbClr val="FDFBF6"/>
    <a:srgbClr val="AAC4E9"/>
    <a:srgbClr val="F5CDCE"/>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858" autoAdjust="0"/>
    <p:restoredTop sz="95388" autoAdjust="0"/>
  </p:normalViewPr>
  <p:slideViewPr>
    <p:cSldViewPr snapToGrid="0" snapToObjects="1">
      <p:cViewPr varScale="1">
        <p:scale>
          <a:sx n="64" d="100"/>
          <a:sy n="64" d="100"/>
        </p:scale>
        <p:origin x="102" y="900"/>
      </p:cViewPr>
      <p:guideLst>
        <p:guide orient="horz" pos="2616"/>
        <p:guide orient="horz" pos="3264"/>
        <p:guide pos="6912"/>
        <p:guide orient="horz"/>
        <p:guide orient="horz" pos="4008"/>
        <p:guide orient="horz" pos="2352"/>
        <p:guide pos="6696"/>
        <p:guide pos="2136"/>
        <p:guide pos="2760"/>
        <p:guide pos="3288"/>
        <p:guide pos="4032"/>
        <p:guide pos="4392"/>
        <p:guide pos="4944"/>
        <p:guide pos="5544"/>
        <p:guide pos="6072"/>
        <p:guide orient="horz" pos="2448"/>
        <p:guide pos="5256"/>
        <p:guide pos="7261"/>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25" d="100"/>
          <a:sy n="25" d="100"/>
        </p:scale>
        <p:origin x="348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colorful3" csCatId="colorful" phldr="1"/>
      <dgm:spPr/>
      <dgm:t>
        <a:bodyPr/>
        <a:lstStyle/>
        <a:p>
          <a:endParaRPr lang="en-ZA"/>
        </a:p>
      </dgm:t>
    </dgm:pt>
    <dgm:pt modelId="{4B6619ED-70FA-4EC9-BC8E-A4430DA17793}">
      <dgm:prSet phldrT="[Text]" custT="1"/>
      <dgm:spPr/>
      <dgm:t>
        <a:bodyPr/>
        <a:lstStyle/>
        <a:p>
          <a:r>
            <a:rPr lang="en-US" sz="2400" u="sng" dirty="0">
              <a:solidFill>
                <a:schemeClr val="tx1"/>
              </a:solidFill>
            </a:rPr>
            <a:t>Given:</a:t>
          </a:r>
          <a:r>
            <a:rPr lang="en-US" sz="2400" u="none" dirty="0">
              <a:solidFill>
                <a:schemeClr val="tx1"/>
              </a:solidFill>
            </a:rPr>
            <a:t> We want to start a WhatsApp group, but some parents are unhappy about it. </a:t>
          </a:r>
          <a:endParaRPr lang="af-ZA" sz="2400" u="none" noProof="0" dirty="0">
            <a:solidFill>
              <a:schemeClr val="tx1"/>
            </a:solidFill>
          </a:endParaRP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09C367E0-8455-4326-A138-234D792379BE}">
      <dgm:prSet phldrT="[Text]" custT="1"/>
      <dgm:spPr/>
      <dgm:t>
        <a:bodyPr/>
        <a:lstStyle/>
        <a:p>
          <a:r>
            <a:rPr lang="en-US" sz="2400" u="sng" dirty="0">
              <a:solidFill>
                <a:schemeClr val="tx1"/>
              </a:solidFill>
            </a:rPr>
            <a:t>Needed:</a:t>
          </a:r>
          <a:r>
            <a:rPr lang="en-US" sz="2400" u="none" dirty="0">
              <a:solidFill>
                <a:schemeClr val="tx1"/>
              </a:solidFill>
            </a:rPr>
            <a:t> </a:t>
          </a:r>
          <a:r>
            <a:rPr lang="en-US" sz="2400" u="none">
              <a:solidFill>
                <a:schemeClr val="tx1"/>
              </a:solidFill>
            </a:rPr>
            <a:t>Create an information leaflet </a:t>
          </a:r>
          <a:r>
            <a:rPr lang="en-US" sz="2400" u="none" dirty="0">
              <a:solidFill>
                <a:schemeClr val="tx1"/>
              </a:solidFill>
            </a:rPr>
            <a:t>to inform the parents about WhatsApp, and </a:t>
          </a:r>
          <a:r>
            <a:rPr lang="en-US" sz="2400" u="none">
              <a:solidFill>
                <a:schemeClr val="tx1"/>
              </a:solidFill>
            </a:rPr>
            <a:t>to set their minds at </a:t>
          </a:r>
          <a:r>
            <a:rPr lang="en-US" sz="2400" u="none" dirty="0">
              <a:solidFill>
                <a:schemeClr val="tx1"/>
              </a:solidFill>
            </a:rPr>
            <a:t>ease.</a:t>
          </a:r>
          <a:endParaRPr lang="af-ZA" sz="2400" u="none" noProof="0" dirty="0">
            <a:solidFill>
              <a:schemeClr val="tx1"/>
            </a:solidFill>
          </a:endParaRPr>
        </a:p>
      </dgm:t>
    </dgm:pt>
    <dgm:pt modelId="{B7A3C8AD-D0FB-4851-A599-BB3CE9E1D6F6}" type="parTrans" cxnId="{CAB21161-987A-432E-8AC5-975BE8C9FFDB}">
      <dgm:prSet/>
      <dgm:spPr/>
      <dgm:t>
        <a:bodyPr/>
        <a:lstStyle/>
        <a:p>
          <a:endParaRPr lang="en-ZA" sz="2400">
            <a:solidFill>
              <a:schemeClr val="tx1"/>
            </a:solidFill>
          </a:endParaRPr>
        </a:p>
      </dgm:t>
    </dgm:pt>
    <dgm:pt modelId="{2A18057B-DEC3-4660-A142-03E500DA1655}" type="sibTrans" cxnId="{CAB21161-987A-432E-8AC5-975BE8C9FFDB}">
      <dgm:prSet/>
      <dgm:spPr/>
      <dgm:t>
        <a:bodyPr/>
        <a:lstStyle/>
        <a:p>
          <a:endParaRPr lang="en-ZA" sz="2400">
            <a:solidFill>
              <a:schemeClr val="tx1"/>
            </a:solidFill>
          </a:endParaRPr>
        </a:p>
      </dgm:t>
    </dgm:pt>
    <dgm:pt modelId="{31E62149-35BF-4FAA-822B-703FDD490F43}" type="pres">
      <dgm:prSet presAssocID="{782EE306-A4ED-46E6-B933-743F3C479910}" presName="Name0" presStyleCnt="0">
        <dgm:presLayoutVars>
          <dgm:resizeHandles/>
        </dgm:presLayoutVars>
      </dgm:prSet>
      <dgm:spPr/>
    </dgm:pt>
    <dgm:pt modelId="{1A69C880-4D7A-4376-837A-48E4FFAE0FD5}" type="pres">
      <dgm:prSet presAssocID="{4B6619ED-70FA-4EC9-BC8E-A4430DA17793}" presName="text" presStyleLbl="node1" presStyleIdx="0" presStyleCnt="2" custScaleX="165806">
        <dgm:presLayoutVars>
          <dgm:bulletEnabled val="1"/>
        </dgm:presLayoutVars>
      </dgm:prSet>
      <dgm:spPr/>
    </dgm:pt>
    <dgm:pt modelId="{80318847-AE1C-4B82-9696-B04537183833}" type="pres">
      <dgm:prSet presAssocID="{A83E8C3F-C8B6-405A-A99B-5DB4A3283688}" presName="space" presStyleCnt="0"/>
      <dgm:spPr/>
    </dgm:pt>
    <dgm:pt modelId="{685954E9-0C38-4732-8166-F7CD9368AB98}" type="pres">
      <dgm:prSet presAssocID="{09C367E0-8455-4326-A138-234D792379BE}" presName="text" presStyleLbl="node1" presStyleIdx="1" presStyleCnt="2" custFlipHor="1" custScaleX="138394" custLinFactNeighborX="-30501" custLinFactNeighborY="-39">
        <dgm:presLayoutVars>
          <dgm:bulletEnabled val="1"/>
        </dgm:presLayoutVars>
      </dgm:prSet>
      <dgm:spPr/>
    </dgm:pt>
  </dgm:ptLst>
  <dgm:cxnLst>
    <dgm:cxn modelId="{CAB21161-987A-432E-8AC5-975BE8C9FFDB}" srcId="{782EE306-A4ED-46E6-B933-743F3C479910}" destId="{09C367E0-8455-4326-A138-234D792379BE}" srcOrd="1" destOrd="0" parTransId="{B7A3C8AD-D0FB-4851-A599-BB3CE9E1D6F6}" sibTransId="{2A18057B-DEC3-4660-A142-03E500DA1655}"/>
    <dgm:cxn modelId="{106E6E8E-7405-4052-A1C7-427FAA5FBD3F}" type="presOf" srcId="{782EE306-A4ED-46E6-B933-743F3C479910}" destId="{31E62149-35BF-4FAA-822B-703FDD490F43}" srcOrd="0" destOrd="0" presId="urn:diagrams.loki3.com/VaryingWidthList"/>
    <dgm:cxn modelId="{9BD5CBAA-1B7A-4978-AE45-F217B874E6BD}" type="presOf" srcId="{09C367E0-8455-4326-A138-234D792379BE}" destId="{685954E9-0C38-4732-8166-F7CD9368AB98}"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CAC1CAF2-84BB-4ED2-8E9C-1158B9345207}" type="presOf" srcId="{4B6619ED-70FA-4EC9-BC8E-A4430DA17793}" destId="{1A69C880-4D7A-4376-837A-48E4FFAE0FD5}" srcOrd="0" destOrd="0" presId="urn:diagrams.loki3.com/VaryingWidthList"/>
    <dgm:cxn modelId="{76DCAC5E-91DB-4ED0-99BD-2C9E50F69ED5}" type="presParOf" srcId="{31E62149-35BF-4FAA-822B-703FDD490F43}" destId="{1A69C880-4D7A-4376-837A-48E4FFAE0FD5}" srcOrd="0" destOrd="0" presId="urn:diagrams.loki3.com/VaryingWidthList"/>
    <dgm:cxn modelId="{26C164CA-125A-4F2A-80AC-FFC49CAE8955}" type="presParOf" srcId="{31E62149-35BF-4FAA-822B-703FDD490F43}" destId="{80318847-AE1C-4B82-9696-B04537183833}" srcOrd="1" destOrd="0" presId="urn:diagrams.loki3.com/VaryingWidthList"/>
    <dgm:cxn modelId="{B34EC2E8-B51A-4AFE-9B61-E410588F3753}" type="presParOf" srcId="{31E62149-35BF-4FAA-822B-703FDD490F43}" destId="{685954E9-0C38-4732-8166-F7CD9368AB98}" srcOrd="2"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colorful3" csCatId="colorful" phldr="1"/>
      <dgm:spPr/>
      <dgm:t>
        <a:bodyPr/>
        <a:lstStyle/>
        <a:p>
          <a:endParaRPr lang="en-ZA"/>
        </a:p>
      </dgm:t>
    </dgm:pt>
    <dgm:pt modelId="{4B6619ED-70FA-4EC9-BC8E-A4430DA17793}">
      <dgm:prSet phldrT="[Text]" custT="1"/>
      <dgm:spPr/>
      <dgm:t>
        <a:bodyPr/>
        <a:lstStyle/>
        <a:p>
          <a:r>
            <a:rPr lang="en-US" sz="2400" dirty="0">
              <a:solidFill>
                <a:schemeClr val="tx1"/>
              </a:solidFill>
            </a:rPr>
            <a:t>The</a:t>
          </a:r>
          <a:r>
            <a:rPr lang="en-US" sz="2400" u="none" dirty="0">
              <a:solidFill>
                <a:schemeClr val="tx1"/>
              </a:solidFill>
            </a:rPr>
            <a:t> </a:t>
          </a:r>
          <a:r>
            <a:rPr lang="en-US" sz="2400" b="1" i="1" u="sng" dirty="0">
              <a:solidFill>
                <a:schemeClr val="tx1"/>
              </a:solidFill>
            </a:rPr>
            <a:t>format</a:t>
          </a:r>
          <a:r>
            <a:rPr lang="en-US" sz="2400" b="1" i="1" u="none" dirty="0">
              <a:solidFill>
                <a:schemeClr val="tx1"/>
              </a:solidFill>
            </a:rPr>
            <a:t> </a:t>
          </a:r>
          <a:r>
            <a:rPr lang="en-US" sz="2400" dirty="0">
              <a:solidFill>
                <a:schemeClr val="tx1"/>
              </a:solidFill>
            </a:rPr>
            <a:t>describes the way in which it will be presented (for example, a report, brochure, poster, presentation), as well as who it is intended for (target audience).</a:t>
          </a:r>
          <a:endParaRPr lang="nl-BE" sz="2400" dirty="0">
            <a:solidFill>
              <a:schemeClr val="tx1"/>
            </a:solidFill>
          </a:endParaRP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31E62149-35BF-4FAA-822B-703FDD490F43}" type="pres">
      <dgm:prSet presAssocID="{782EE306-A4ED-46E6-B933-743F3C479910}" presName="Name0" presStyleCnt="0">
        <dgm:presLayoutVars>
          <dgm:resizeHandles/>
        </dgm:presLayoutVars>
      </dgm:prSet>
      <dgm:spPr/>
    </dgm:pt>
    <dgm:pt modelId="{1A69C880-4D7A-4376-837A-48E4FFAE0FD5}" type="pres">
      <dgm:prSet presAssocID="{4B6619ED-70FA-4EC9-BC8E-A4430DA17793}" presName="text" presStyleLbl="node1" presStyleIdx="0" presStyleCnt="1" custScaleX="228060" custScaleY="234121" custLinFactNeighborX="37850" custLinFactNeighborY="21499">
        <dgm:presLayoutVars>
          <dgm:bulletEnabled val="1"/>
        </dgm:presLayoutVars>
      </dgm:prSet>
      <dgm:spPr/>
    </dgm:pt>
  </dgm:ptLst>
  <dgm:cxnLst>
    <dgm:cxn modelId="{106E6E8E-7405-4052-A1C7-427FAA5FBD3F}" type="presOf" srcId="{782EE306-A4ED-46E6-B933-743F3C479910}" destId="{31E62149-35BF-4FAA-822B-703FDD490F43}"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CAC1CAF2-84BB-4ED2-8E9C-1158B9345207}" type="presOf" srcId="{4B6619ED-70FA-4EC9-BC8E-A4430DA17793}" destId="{1A69C880-4D7A-4376-837A-48E4FFAE0FD5}" srcOrd="0" destOrd="0" presId="urn:diagrams.loki3.com/VaryingWidthList"/>
    <dgm:cxn modelId="{76DCAC5E-91DB-4ED0-99BD-2C9E50F69ED5}" type="presParOf" srcId="{31E62149-35BF-4FAA-822B-703FDD490F43}" destId="{1A69C880-4D7A-4376-837A-48E4FFAE0FD5}" srcOrd="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2EE306-A4ED-46E6-B933-743F3C479910}" type="doc">
      <dgm:prSet loTypeId="urn:diagrams.loki3.com/VaryingWidthList" loCatId="list" qsTypeId="urn:microsoft.com/office/officeart/2005/8/quickstyle/simple5" qsCatId="simple" csTypeId="urn:microsoft.com/office/officeart/2005/8/colors/accent3_2" csCatId="accent3" phldr="1"/>
      <dgm:spPr/>
      <dgm:t>
        <a:bodyPr/>
        <a:lstStyle/>
        <a:p>
          <a:endParaRPr lang="en-ZA"/>
        </a:p>
      </dgm:t>
    </dgm:pt>
    <dgm:pt modelId="{4B6619ED-70FA-4EC9-BC8E-A4430DA17793}">
      <dgm:prSet phldrT="[Text]" custT="1"/>
      <dgm:spPr/>
      <dgm:t>
        <a:bodyPr/>
        <a:lstStyle/>
        <a:p>
          <a:r>
            <a:rPr lang="en-US" sz="2400" dirty="0">
              <a:solidFill>
                <a:schemeClr val="tx1"/>
              </a:solidFill>
            </a:rPr>
            <a:t>The </a:t>
          </a:r>
          <a:r>
            <a:rPr lang="en-US" sz="2400" b="1" i="1" u="sng" dirty="0">
              <a:solidFill>
                <a:schemeClr val="tx1"/>
              </a:solidFill>
            </a:rPr>
            <a:t>content</a:t>
          </a:r>
          <a:r>
            <a:rPr lang="en-US" sz="2400" dirty="0">
              <a:solidFill>
                <a:schemeClr val="tx1"/>
              </a:solidFill>
            </a:rPr>
            <a:t> has to do with the problem you have to solve or the task you have to complete. You determine what the content of the task must be by looking at aspects that you identified when you investigated the task</a:t>
          </a:r>
          <a:r>
            <a:rPr lang="nl-BE" sz="2400" dirty="0">
              <a:solidFill>
                <a:schemeClr val="tx1"/>
              </a:solidFill>
            </a:rPr>
            <a:t>.</a:t>
          </a:r>
          <a:endParaRPr lang="af-ZA" sz="2400" strike="sngStrike" noProof="0" dirty="0">
            <a:solidFill>
              <a:schemeClr val="tx1"/>
            </a:solidFill>
          </a:endParaRPr>
        </a:p>
      </dgm:t>
    </dgm:pt>
    <dgm:pt modelId="{5E0DC92D-9EB2-40E4-B323-DBC486063B7F}" type="parTrans" cxnId="{F3C354D3-0007-4730-BD55-CA4854E81EA2}">
      <dgm:prSet/>
      <dgm:spPr/>
      <dgm:t>
        <a:bodyPr/>
        <a:lstStyle/>
        <a:p>
          <a:endParaRPr lang="en-ZA" sz="2400">
            <a:solidFill>
              <a:schemeClr val="tx1"/>
            </a:solidFill>
          </a:endParaRPr>
        </a:p>
      </dgm:t>
    </dgm:pt>
    <dgm:pt modelId="{A83E8C3F-C8B6-405A-A99B-5DB4A3283688}" type="sibTrans" cxnId="{F3C354D3-0007-4730-BD55-CA4854E81EA2}">
      <dgm:prSet/>
      <dgm:spPr/>
      <dgm:t>
        <a:bodyPr/>
        <a:lstStyle/>
        <a:p>
          <a:endParaRPr lang="en-ZA" sz="2400">
            <a:solidFill>
              <a:schemeClr val="tx1"/>
            </a:solidFill>
          </a:endParaRPr>
        </a:p>
      </dgm:t>
    </dgm:pt>
    <dgm:pt modelId="{E477A247-303B-4BE3-9CA4-33BF661303FE}" type="pres">
      <dgm:prSet presAssocID="{782EE306-A4ED-46E6-B933-743F3C479910}" presName="Name0" presStyleCnt="0">
        <dgm:presLayoutVars>
          <dgm:resizeHandles/>
        </dgm:presLayoutVars>
      </dgm:prSet>
      <dgm:spPr/>
    </dgm:pt>
    <dgm:pt modelId="{731D1DF1-372B-4EE6-8462-04013E1C1F44}" type="pres">
      <dgm:prSet presAssocID="{4B6619ED-70FA-4EC9-BC8E-A4430DA17793}" presName="text" presStyleLbl="node1" presStyleIdx="0" presStyleCnt="1" custScaleX="155693" custLinFactNeighborX="47">
        <dgm:presLayoutVars>
          <dgm:bulletEnabled val="1"/>
        </dgm:presLayoutVars>
      </dgm:prSet>
      <dgm:spPr/>
    </dgm:pt>
  </dgm:ptLst>
  <dgm:cxnLst>
    <dgm:cxn modelId="{402962A0-1171-4CCB-AAF7-84FD7CA48A1B}" type="presOf" srcId="{782EE306-A4ED-46E6-B933-743F3C479910}" destId="{E477A247-303B-4BE3-9CA4-33BF661303FE}" srcOrd="0" destOrd="0" presId="urn:diagrams.loki3.com/VaryingWidthList"/>
    <dgm:cxn modelId="{F3C354D3-0007-4730-BD55-CA4854E81EA2}" srcId="{782EE306-A4ED-46E6-B933-743F3C479910}" destId="{4B6619ED-70FA-4EC9-BC8E-A4430DA17793}" srcOrd="0" destOrd="0" parTransId="{5E0DC92D-9EB2-40E4-B323-DBC486063B7F}" sibTransId="{A83E8C3F-C8B6-405A-A99B-5DB4A3283688}"/>
    <dgm:cxn modelId="{233253E3-1154-41A1-BA5D-5DBF27F0BB3A}" type="presOf" srcId="{4B6619ED-70FA-4EC9-BC8E-A4430DA17793}" destId="{731D1DF1-372B-4EE6-8462-04013E1C1F44}" srcOrd="0" destOrd="0" presId="urn:diagrams.loki3.com/VaryingWidthList"/>
    <dgm:cxn modelId="{D2F86759-F23D-4468-8109-B2CD3C9C09FB}" type="presParOf" srcId="{E477A247-303B-4BE3-9CA4-33BF661303FE}" destId="{731D1DF1-372B-4EE6-8462-04013E1C1F44}" srcOrd="0" destOrd="0" presId="urn:diagrams.loki3.com/VaryingWidth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9C880-4D7A-4376-837A-48E4FFAE0FD5}">
      <dsp:nvSpPr>
        <dsp:cNvPr id="0" name=""/>
        <dsp:cNvSpPr/>
      </dsp:nvSpPr>
      <dsp:spPr>
        <a:xfrm>
          <a:off x="0" y="2073"/>
          <a:ext cx="3282950" cy="201913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u="sng" kern="1200" dirty="0">
              <a:solidFill>
                <a:schemeClr val="tx1"/>
              </a:solidFill>
            </a:rPr>
            <a:t>Given:</a:t>
          </a:r>
          <a:r>
            <a:rPr lang="en-US" sz="2400" u="none" kern="1200" dirty="0">
              <a:solidFill>
                <a:schemeClr val="tx1"/>
              </a:solidFill>
            </a:rPr>
            <a:t> We want to start a WhatsApp group, but some parents are unhappy about it. </a:t>
          </a:r>
          <a:endParaRPr lang="af-ZA" sz="2400" u="none" kern="1200" noProof="0" dirty="0">
            <a:solidFill>
              <a:schemeClr val="tx1"/>
            </a:solidFill>
          </a:endParaRPr>
        </a:p>
      </dsp:txBody>
      <dsp:txXfrm>
        <a:off x="0" y="2073"/>
        <a:ext cx="3282950" cy="2019135"/>
      </dsp:txXfrm>
    </dsp:sp>
    <dsp:sp modelId="{685954E9-0C38-4732-8166-F7CD9368AB98}">
      <dsp:nvSpPr>
        <dsp:cNvPr id="0" name=""/>
        <dsp:cNvSpPr/>
      </dsp:nvSpPr>
      <dsp:spPr>
        <a:xfrm flipH="1">
          <a:off x="0" y="2122126"/>
          <a:ext cx="3282950" cy="2019135"/>
        </a:xfrm>
        <a:prstGeom prst="rect">
          <a:avLst/>
        </a:prstGeom>
        <a:gradFill rotWithShape="0">
          <a:gsLst>
            <a:gs pos="0">
              <a:schemeClr val="accent3">
                <a:hueOff val="-9187227"/>
                <a:satOff val="-13036"/>
                <a:lumOff val="-8432"/>
                <a:alphaOff val="0"/>
                <a:satMod val="103000"/>
                <a:lumMod val="102000"/>
                <a:tint val="94000"/>
              </a:schemeClr>
            </a:gs>
            <a:gs pos="50000">
              <a:schemeClr val="accent3">
                <a:hueOff val="-9187227"/>
                <a:satOff val="-13036"/>
                <a:lumOff val="-8432"/>
                <a:alphaOff val="0"/>
                <a:satMod val="110000"/>
                <a:lumMod val="100000"/>
                <a:shade val="100000"/>
              </a:schemeClr>
            </a:gs>
            <a:gs pos="100000">
              <a:schemeClr val="accent3">
                <a:hueOff val="-9187227"/>
                <a:satOff val="-13036"/>
                <a:lumOff val="-843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u="sng" kern="1200" dirty="0">
              <a:solidFill>
                <a:schemeClr val="tx1"/>
              </a:solidFill>
            </a:rPr>
            <a:t>Needed:</a:t>
          </a:r>
          <a:r>
            <a:rPr lang="en-US" sz="2400" u="none" kern="1200" dirty="0">
              <a:solidFill>
                <a:schemeClr val="tx1"/>
              </a:solidFill>
            </a:rPr>
            <a:t> </a:t>
          </a:r>
          <a:r>
            <a:rPr lang="en-US" sz="2400" u="none" kern="1200">
              <a:solidFill>
                <a:schemeClr val="tx1"/>
              </a:solidFill>
            </a:rPr>
            <a:t>Create an information leaflet </a:t>
          </a:r>
          <a:r>
            <a:rPr lang="en-US" sz="2400" u="none" kern="1200" dirty="0">
              <a:solidFill>
                <a:schemeClr val="tx1"/>
              </a:solidFill>
            </a:rPr>
            <a:t>to inform the parents about WhatsApp, and </a:t>
          </a:r>
          <a:r>
            <a:rPr lang="en-US" sz="2400" u="none" kern="1200">
              <a:solidFill>
                <a:schemeClr val="tx1"/>
              </a:solidFill>
            </a:rPr>
            <a:t>to set their minds at </a:t>
          </a:r>
          <a:r>
            <a:rPr lang="en-US" sz="2400" u="none" kern="1200" dirty="0">
              <a:solidFill>
                <a:schemeClr val="tx1"/>
              </a:solidFill>
            </a:rPr>
            <a:t>ease.</a:t>
          </a:r>
          <a:endParaRPr lang="af-ZA" sz="2400" u="none" kern="1200" noProof="0" dirty="0">
            <a:solidFill>
              <a:schemeClr val="tx1"/>
            </a:solidFill>
          </a:endParaRPr>
        </a:p>
      </dsp:txBody>
      <dsp:txXfrm>
        <a:off x="0" y="2122126"/>
        <a:ext cx="3282950" cy="20191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9C880-4D7A-4376-837A-48E4FFAE0FD5}">
      <dsp:nvSpPr>
        <dsp:cNvPr id="0" name=""/>
        <dsp:cNvSpPr/>
      </dsp:nvSpPr>
      <dsp:spPr>
        <a:xfrm>
          <a:off x="1" y="3486"/>
          <a:ext cx="6465501" cy="4001965"/>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The</a:t>
          </a:r>
          <a:r>
            <a:rPr lang="en-US" sz="2400" u="none" kern="1200" dirty="0">
              <a:solidFill>
                <a:schemeClr val="tx1"/>
              </a:solidFill>
            </a:rPr>
            <a:t> </a:t>
          </a:r>
          <a:r>
            <a:rPr lang="en-US" sz="2400" b="1" i="1" u="sng" kern="1200" dirty="0">
              <a:solidFill>
                <a:schemeClr val="tx1"/>
              </a:solidFill>
            </a:rPr>
            <a:t>format</a:t>
          </a:r>
          <a:r>
            <a:rPr lang="en-US" sz="2400" b="1" i="1" u="none" kern="1200" dirty="0">
              <a:solidFill>
                <a:schemeClr val="tx1"/>
              </a:solidFill>
            </a:rPr>
            <a:t> </a:t>
          </a:r>
          <a:r>
            <a:rPr lang="en-US" sz="2400" kern="1200" dirty="0">
              <a:solidFill>
                <a:schemeClr val="tx1"/>
              </a:solidFill>
            </a:rPr>
            <a:t>describes the way in which it will be presented (for example, a report, brochure, poster, presentation), as well as who it is intended for (target audience).</a:t>
          </a:r>
          <a:endParaRPr lang="nl-BE" sz="2400" kern="1200" dirty="0">
            <a:solidFill>
              <a:schemeClr val="tx1"/>
            </a:solidFill>
          </a:endParaRPr>
        </a:p>
      </dsp:txBody>
      <dsp:txXfrm>
        <a:off x="1" y="3486"/>
        <a:ext cx="6465501" cy="40019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1D1DF1-372B-4EE6-8462-04013E1C1F44}">
      <dsp:nvSpPr>
        <dsp:cNvPr id="0" name=""/>
        <dsp:cNvSpPr/>
      </dsp:nvSpPr>
      <dsp:spPr>
        <a:xfrm>
          <a:off x="4046" y="0"/>
          <a:ext cx="6725937" cy="320734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solidFill>
            </a:rPr>
            <a:t>The </a:t>
          </a:r>
          <a:r>
            <a:rPr lang="en-US" sz="2400" b="1" i="1" u="sng" kern="1200" dirty="0">
              <a:solidFill>
                <a:schemeClr val="tx1"/>
              </a:solidFill>
            </a:rPr>
            <a:t>content</a:t>
          </a:r>
          <a:r>
            <a:rPr lang="en-US" sz="2400" kern="1200" dirty="0">
              <a:solidFill>
                <a:schemeClr val="tx1"/>
              </a:solidFill>
            </a:rPr>
            <a:t> has to do with the problem you have to solve or the task you have to complete. You determine what the content of the task must be by looking at aspects that you identified when you investigated the task</a:t>
          </a:r>
          <a:r>
            <a:rPr lang="nl-BE" sz="2400" kern="1200" dirty="0">
              <a:solidFill>
                <a:schemeClr val="tx1"/>
              </a:solidFill>
            </a:rPr>
            <a:t>.</a:t>
          </a:r>
          <a:endParaRPr lang="af-ZA" sz="2400" strike="sngStrike" kern="1200" noProof="0" dirty="0">
            <a:solidFill>
              <a:schemeClr val="tx1"/>
            </a:solidFill>
          </a:endParaRPr>
        </a:p>
      </dsp:txBody>
      <dsp:txXfrm>
        <a:off x="4046" y="0"/>
        <a:ext cx="6725937" cy="3207344"/>
      </dsp:txXfrm>
    </dsp:sp>
  </dsp:spTree>
</dsp:drawing>
</file>

<file path=ppt/diagrams/layout1.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2.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layout3.xml><?xml version="1.0" encoding="utf-8"?>
<dgm:layoutDef xmlns:dgm="http://schemas.openxmlformats.org/drawingml/2006/diagram" xmlns:a="http://schemas.openxmlformats.org/drawingml/2006/main" uniqueId="urn:diagrams.loki3.com/VaryingWidthList">
  <dgm:title val="Varying Width List"/>
  <dgm:desc val="Use for emphasizing items of different weights.  Good for large amounts of Level 1 text.  The width of each shape is independently determined based on its text."/>
  <dgm:catLst>
    <dgm:cat type="list" pri="4160"/>
    <dgm:cat type="officeonline" pri="5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resizeHandles/>
    </dgm:varLst>
    <dgm:alg type="lin">
      <dgm:param type="linDir" val="fromT"/>
    </dgm:alg>
    <dgm:shape xmlns:r="http://schemas.openxmlformats.org/officeDocument/2006/relationships" r:blip="">
      <dgm:adjLst/>
    </dgm:shape>
    <dgm:presOf/>
    <dgm:constrLst>
      <dgm:constr type="w" for="ch" forName="text" val="20"/>
      <dgm:constr type="h" for="ch" forName="text" refType="h"/>
      <dgm:constr type="primFontSz" for="ch" forName="text" op="equ" val="65"/>
      <dgm:constr type="h" for="ch" forName="space" refType="h" fact="0.05"/>
    </dgm:constrLst>
    <dgm:forEach name="Name1" axis="ch" ptType="node">
      <dgm:layoutNode name="text" styleLbl="node1">
        <dgm:varLst>
          <dgm:bulletEnabled val="1"/>
        </dgm:varLst>
        <dgm:alg type="tx"/>
        <dgm:shape xmlns:r="http://schemas.openxmlformats.org/officeDocument/2006/relationships" type="rect" r:blip="">
          <dgm:adjLst/>
        </dgm:shape>
        <dgm:presOf axis="desOrSelf" ptType="node"/>
        <dgm:constrLst>
          <dgm:constr type="tMarg" refType="primFontSz" fact="0.2"/>
          <dgm:constr type="bMarg" refType="primFontSz" fact="0.2"/>
          <dgm:constr type="lMarg" refType="primFontSz" fact="0.2"/>
          <dgm:constr type="rMarg" refType="primFontSz" fact="0.2"/>
        </dgm:constrLst>
        <dgm:ruleLst>
          <dgm:rule type="w" val="INF" fact="NaN" max="NaN"/>
          <dgm:rule type="primFontSz" val="5" fact="NaN" max="NaN"/>
        </dgm:ruleLst>
      </dgm:layoutNode>
      <dgm:choose name="Name2">
        <dgm:if name="Name3" axis="par ch" ptType="doc node" func="cnt" op="gte" val="2">
          <dgm:forEach name="Name4" axis="followSib" ptType="sibTrans" cnt="1">
            <dgm:layoutNode name="space">
              <dgm:alg type="sp"/>
              <dgm:shape xmlns:r="http://schemas.openxmlformats.org/officeDocument/2006/relationships" r:blip="">
                <dgm:adjLst/>
              </dgm:shape>
              <dgm:presOf/>
            </dgm:layoutNode>
          </dgm:forEach>
        </dgm:if>
        <dgm:else name="Name5"/>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2426ABF-A8C0-D94B-8DA4-89B3D95177FD}"/>
              </a:ext>
            </a:extLst>
          </p:cNvPr>
          <p:cNvSpPr>
            <a:spLocks noGrp="1"/>
          </p:cNvSpPr>
          <p:nvPr>
            <p:ph type="hdr" sz="quarter"/>
          </p:nvPr>
        </p:nvSpPr>
        <p:spPr>
          <a:xfrm>
            <a:off x="0" y="0"/>
            <a:ext cx="5943600" cy="1222375"/>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73E1C36-C21F-0B70-27E7-5B59DAE27561}"/>
              </a:ext>
            </a:extLst>
          </p:cNvPr>
          <p:cNvSpPr>
            <a:spLocks noGrp="1"/>
          </p:cNvSpPr>
          <p:nvPr>
            <p:ph type="dt" sz="quarter" idx="1"/>
          </p:nvPr>
        </p:nvSpPr>
        <p:spPr>
          <a:xfrm>
            <a:off x="7769225" y="0"/>
            <a:ext cx="5943600" cy="1222375"/>
          </a:xfrm>
          <a:prstGeom prst="rect">
            <a:avLst/>
          </a:prstGeom>
        </p:spPr>
        <p:txBody>
          <a:bodyPr vert="horz" lIns="91440" tIns="45720" rIns="91440" bIns="45720" rtlCol="0"/>
          <a:lstStyle>
            <a:lvl1pPr algn="r">
              <a:defRPr sz="1200"/>
            </a:lvl1pPr>
          </a:lstStyle>
          <a:p>
            <a:fld id="{AA970FB6-164E-0840-A35B-09E9F3D45F76}" type="datetimeyyyy">
              <a:rPr lang="en-US" smtClean="0"/>
              <a:t>2024</a:t>
            </a:fld>
            <a:endParaRPr lang="en-US" dirty="0"/>
          </a:p>
        </p:txBody>
      </p:sp>
      <p:sp>
        <p:nvSpPr>
          <p:cNvPr id="4" name="Footer Placeholder 3">
            <a:extLst>
              <a:ext uri="{FF2B5EF4-FFF2-40B4-BE49-F238E27FC236}">
                <a16:creationId xmlns:a16="http://schemas.microsoft.com/office/drawing/2014/main" id="{E5942066-244B-8673-5E9A-26E4265AD0B2}"/>
              </a:ext>
            </a:extLst>
          </p:cNvPr>
          <p:cNvSpPr>
            <a:spLocks noGrp="1"/>
          </p:cNvSpPr>
          <p:nvPr>
            <p:ph type="ftr" sz="quarter" idx="2"/>
          </p:nvPr>
        </p:nvSpPr>
        <p:spPr>
          <a:xfrm>
            <a:off x="0" y="23161625"/>
            <a:ext cx="5943600" cy="122237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2530EE97-1F54-6631-A4BB-FD938296488E}"/>
              </a:ext>
            </a:extLst>
          </p:cNvPr>
          <p:cNvSpPr>
            <a:spLocks noGrp="1"/>
          </p:cNvSpPr>
          <p:nvPr>
            <p:ph type="sldNum" sz="quarter" idx="3"/>
          </p:nvPr>
        </p:nvSpPr>
        <p:spPr>
          <a:xfrm>
            <a:off x="7769225" y="23161625"/>
            <a:ext cx="5943600" cy="1222375"/>
          </a:xfrm>
          <a:prstGeom prst="rect">
            <a:avLst/>
          </a:prstGeom>
        </p:spPr>
        <p:txBody>
          <a:bodyPr vert="horz" lIns="91440" tIns="45720" rIns="91440" bIns="45720" rtlCol="0" anchor="b"/>
          <a:lstStyle>
            <a:lvl1pPr algn="r">
              <a:defRPr sz="1200"/>
            </a:lvl1pPr>
          </a:lstStyle>
          <a:p>
            <a:fld id="{420BD0AB-C59E-4A46-83D3-F07787446BA0}" type="slidenum">
              <a:rPr lang="en-US" smtClean="0"/>
              <a:t>‹#›</a:t>
            </a:fld>
            <a:endParaRPr lang="en-US" dirty="0"/>
          </a:p>
        </p:txBody>
      </p:sp>
    </p:spTree>
    <p:extLst>
      <p:ext uri="{BB962C8B-B14F-4D97-AF65-F5344CB8AC3E}">
        <p14:creationId xmlns:p14="http://schemas.microsoft.com/office/powerpoint/2010/main" val="4133783596"/>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997654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87667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984541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77914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869494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294931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06865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86331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045766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4111094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019397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3500075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164974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sv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5" name="Image 0">
            <a:extLst>
              <a:ext uri="{FF2B5EF4-FFF2-40B4-BE49-F238E27FC236}">
                <a16:creationId xmlns:a16="http://schemas.microsoft.com/office/drawing/2014/main" id="{BA5D5A72-CB6F-F8DE-E2C9-90459C8C3DC1}"/>
              </a:ext>
              <a:ext uri="{C183D7F6-B498-43B3-948B-1728B52AA6E4}">
                <adec:decorative xmlns:adec="http://schemas.microsoft.com/office/drawing/2017/decorative" val="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p>
            <a:endParaRPr lang="en-US" dirty="0"/>
          </a:p>
        </p:txBody>
      </p:sp>
      <p:sp>
        <p:nvSpPr>
          <p:cNvPr id="20" name="Freeform: Shape 19">
            <a:extLst>
              <a:ext uri="{FF2B5EF4-FFF2-40B4-BE49-F238E27FC236}">
                <a16:creationId xmlns:a16="http://schemas.microsoft.com/office/drawing/2014/main" id="{E66FD7FF-2869-7902-36B2-2B229AB9AB19}"/>
              </a:ext>
              <a:ext uri="{C183D7F6-B498-43B3-948B-1728B52AA6E4}">
                <adec:decorative xmlns:adec="http://schemas.microsoft.com/office/drawing/2017/decorative" val="1"/>
              </a:ext>
            </a:extLst>
          </p:cNvPr>
          <p:cNvSpPr/>
          <p:nvPr userDrawn="1"/>
        </p:nvSpPr>
        <p:spPr>
          <a:xfrm>
            <a:off x="1500188" y="1173106"/>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B1457C88-4472-81CF-02AF-4421E0A3084B}"/>
              </a:ext>
              <a:ext uri="{C183D7F6-B498-43B3-948B-1728B52AA6E4}">
                <adec:decorative xmlns:adec="http://schemas.microsoft.com/office/drawing/2017/decorative" val="1"/>
              </a:ext>
            </a:extLst>
          </p:cNvPr>
          <p:cNvSpPr/>
          <p:nvPr userDrawn="1"/>
        </p:nvSpPr>
        <p:spPr>
          <a:xfrm>
            <a:off x="2694429"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ctrTitle" hasCustomPrompt="1"/>
          </p:nvPr>
        </p:nvSpPr>
        <p:spPr>
          <a:xfrm>
            <a:off x="2899790" y="810227"/>
            <a:ext cx="6392421" cy="3831221"/>
          </a:xfrm>
        </p:spPr>
        <p:txBody>
          <a:bodyPr tIns="0" bIns="0" anchor="ctr" anchorCtr="0">
            <a:noAutofit/>
          </a:bodyPr>
          <a:lstStyle>
            <a:lvl1pPr algn="ctr">
              <a:lnSpc>
                <a:spcPct val="100000"/>
              </a:lnSpc>
              <a:defRPr sz="3600"/>
            </a:lvl1pPr>
          </a:lstStyle>
          <a:p>
            <a:r>
              <a:rPr lang="en-US" dirty="0"/>
              <a:t>Click to add title</a:t>
            </a:r>
          </a:p>
        </p:txBody>
      </p:sp>
    </p:spTree>
    <p:extLst>
      <p:ext uri="{BB962C8B-B14F-4D97-AF65-F5344CB8AC3E}">
        <p14:creationId xmlns:p14="http://schemas.microsoft.com/office/powerpoint/2010/main" val="26317998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014917C-8694-B4A4-A211-0F31F00E247E}"/>
              </a:ext>
              <a:ext uri="{C183D7F6-B498-43B3-948B-1728B52AA6E4}">
                <adec:decorative xmlns:adec="http://schemas.microsoft.com/office/drawing/2017/decorative" val="1"/>
              </a:ext>
            </a:extLst>
          </p:cNvPr>
          <p:cNvSpPr/>
          <p:nvPr userDrawn="1"/>
        </p:nvSpPr>
        <p:spPr>
          <a:xfrm>
            <a:off x="1" y="0"/>
            <a:ext cx="1550562" cy="2545382"/>
          </a:xfrm>
          <a:custGeom>
            <a:avLst/>
            <a:gdLst>
              <a:gd name="connsiteX0" fmla="*/ 683117 w 1550562"/>
              <a:gd name="connsiteY0" fmla="*/ 0 h 2545382"/>
              <a:gd name="connsiteX1" fmla="*/ 1550562 w 1550562"/>
              <a:gd name="connsiteY1" fmla="*/ 0 h 2545382"/>
              <a:gd name="connsiteX2" fmla="*/ 1550562 w 1550562"/>
              <a:gd name="connsiteY2" fmla="*/ 7240 h 2545382"/>
              <a:gd name="connsiteX3" fmla="*/ 221868 w 1550562"/>
              <a:gd name="connsiteY3" fmla="*/ 2418735 h 2545382"/>
              <a:gd name="connsiteX4" fmla="*/ 0 w 1550562"/>
              <a:gd name="connsiteY4" fmla="*/ 2545382 h 2545382"/>
              <a:gd name="connsiteX5" fmla="*/ 0 w 1550562"/>
              <a:gd name="connsiteY5" fmla="*/ 1500516 h 2545382"/>
              <a:gd name="connsiteX6" fmla="*/ 102557 w 1550562"/>
              <a:gd name="connsiteY6" fmla="*/ 1405503 h 2545382"/>
              <a:gd name="connsiteX7" fmla="*/ 673022 w 1550562"/>
              <a:gd name="connsiteY7" fmla="*/ 200390 h 254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0562" h="2545382">
                <a:moveTo>
                  <a:pt x="683117" y="0"/>
                </a:moveTo>
                <a:lnTo>
                  <a:pt x="1550562" y="0"/>
                </a:lnTo>
                <a:lnTo>
                  <a:pt x="1550562" y="7240"/>
                </a:lnTo>
                <a:cubicBezTo>
                  <a:pt x="1550562" y="1022523"/>
                  <a:pt x="1020469" y="1913556"/>
                  <a:pt x="221868" y="2418735"/>
                </a:cubicBezTo>
                <a:lnTo>
                  <a:pt x="0" y="2545382"/>
                </a:lnTo>
                <a:lnTo>
                  <a:pt x="0" y="1500516"/>
                </a:lnTo>
                <a:lnTo>
                  <a:pt x="102557" y="1405503"/>
                </a:lnTo>
                <a:cubicBezTo>
                  <a:pt x="416582" y="1089274"/>
                  <a:pt x="625660" y="668089"/>
                  <a:pt x="673022"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0" name="Freeform 9">
            <a:extLst>
              <a:ext uri="{FF2B5EF4-FFF2-40B4-BE49-F238E27FC236}">
                <a16:creationId xmlns:a16="http://schemas.microsoft.com/office/drawing/2014/main" id="{A7DB6972-BB75-254A-BA88-C0C3E6E93BDB}"/>
              </a:ext>
              <a:ext uri="{C183D7F6-B498-43B3-948B-1728B52AA6E4}">
                <adec:decorative xmlns:adec="http://schemas.microsoft.com/office/drawing/2017/decorative" val="1"/>
              </a:ext>
            </a:extLst>
          </p:cNvPr>
          <p:cNvSpPr/>
          <p:nvPr userDrawn="1"/>
        </p:nvSpPr>
        <p:spPr>
          <a:xfrm>
            <a:off x="1" y="-1"/>
            <a:ext cx="682740" cy="1500050"/>
          </a:xfrm>
          <a:custGeom>
            <a:avLst/>
            <a:gdLst>
              <a:gd name="connsiteX0" fmla="*/ 0 w 682740"/>
              <a:gd name="connsiteY0" fmla="*/ 0 h 1500050"/>
              <a:gd name="connsiteX1" fmla="*/ 682740 w 682740"/>
              <a:gd name="connsiteY1" fmla="*/ 0 h 1500050"/>
              <a:gd name="connsiteX2" fmla="*/ 672647 w 682740"/>
              <a:gd name="connsiteY2" fmla="*/ 200357 h 1500050"/>
              <a:gd name="connsiteX3" fmla="*/ 102290 w 682740"/>
              <a:gd name="connsiteY3" fmla="*/ 1405281 h 1500050"/>
              <a:gd name="connsiteX4" fmla="*/ 0 w 682740"/>
              <a:gd name="connsiteY4" fmla="*/ 1500050 h 1500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740" h="1500050">
                <a:moveTo>
                  <a:pt x="0" y="0"/>
                </a:moveTo>
                <a:lnTo>
                  <a:pt x="682740" y="0"/>
                </a:lnTo>
                <a:lnTo>
                  <a:pt x="672647" y="200357"/>
                </a:lnTo>
                <a:cubicBezTo>
                  <a:pt x="625294" y="667983"/>
                  <a:pt x="416256" y="1089101"/>
                  <a:pt x="102290" y="1405281"/>
                </a:cubicBezTo>
                <a:lnTo>
                  <a:pt x="0" y="150005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0" name="Image 2">
            <a:extLst>
              <a:ext uri="{FF2B5EF4-FFF2-40B4-BE49-F238E27FC236}">
                <a16:creationId xmlns:a16="http://schemas.microsoft.com/office/drawing/2014/main" id="{790E862E-398F-571C-EC2C-3D17164DE059}"/>
              </a:ext>
              <a:ext uri="{C183D7F6-B498-43B3-948B-1728B52AA6E4}">
                <adec:decorative xmlns:adec="http://schemas.microsoft.com/office/drawing/2017/decorative" val="1"/>
              </a:ext>
            </a:extLst>
          </p:cNvPr>
          <p:cNvSpPr/>
          <p:nvPr/>
        </p:nvSpPr>
        <p:spPr>
          <a:xfrm>
            <a:off x="170445" y="314191"/>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6" name="Title 1">
            <a:extLst>
              <a:ext uri="{FF2B5EF4-FFF2-40B4-BE49-F238E27FC236}">
                <a16:creationId xmlns:a16="http://schemas.microsoft.com/office/drawing/2014/main" id="{1C975BF2-D657-C309-269D-B8D006263130}"/>
              </a:ext>
            </a:extLst>
          </p:cNvPr>
          <p:cNvSpPr>
            <a:spLocks noGrp="1"/>
          </p:cNvSpPr>
          <p:nvPr>
            <p:ph type="title" hasCustomPrompt="1"/>
          </p:nvPr>
        </p:nvSpPr>
        <p:spPr>
          <a:xfrm>
            <a:off x="1550563" y="1089213"/>
            <a:ext cx="9879437" cy="980844"/>
          </a:xfrm>
        </p:spPr>
        <p:txBody>
          <a:bodyPr tIns="0" bIns="0"/>
          <a:lstStyle>
            <a:lvl1pPr algn="l">
              <a:lnSpc>
                <a:spcPct val="100000"/>
              </a:lnSpc>
              <a:defRPr sz="3600">
                <a:solidFill>
                  <a:schemeClr val="accent6"/>
                </a:solidFill>
              </a:defRPr>
            </a:lvl1pPr>
          </a:lstStyle>
          <a:p>
            <a:r>
              <a:rPr lang="en-US" dirty="0"/>
              <a:t>Click to add title</a:t>
            </a:r>
          </a:p>
        </p:txBody>
      </p:sp>
      <p:sp>
        <p:nvSpPr>
          <p:cNvPr id="4" name="Text Placeholder 54">
            <a:extLst>
              <a:ext uri="{FF2B5EF4-FFF2-40B4-BE49-F238E27FC236}">
                <a16:creationId xmlns:a16="http://schemas.microsoft.com/office/drawing/2014/main" id="{A0AEB4DF-13C8-8171-2BDB-FD1AD542E783}"/>
              </a:ext>
            </a:extLst>
          </p:cNvPr>
          <p:cNvSpPr>
            <a:spLocks noGrp="1"/>
          </p:cNvSpPr>
          <p:nvPr>
            <p:ph type="body" sz="quarter" idx="13" hasCustomPrompt="1"/>
          </p:nvPr>
        </p:nvSpPr>
        <p:spPr>
          <a:xfrm>
            <a:off x="1550564" y="2331958"/>
            <a:ext cx="2975217" cy="3704266"/>
          </a:xfrm>
        </p:spPr>
        <p:txBody>
          <a:bodyPr lIns="91440" tIns="0" rIns="91440" bIns="0" anchor="t" anchorCtr="0">
            <a:noAutofit/>
          </a:bodyPr>
          <a:lstStyle>
            <a:lvl1pPr marL="0" indent="0">
              <a:lnSpc>
                <a:spcPct val="100000"/>
              </a:lnSpc>
              <a:spcBef>
                <a:spcPts val="0"/>
              </a:spcBef>
              <a:spcAft>
                <a:spcPts val="1200"/>
              </a:spcAft>
              <a:buFont typeface="Arial" panose="020B0604020202020204" pitchFamily="34" charset="0"/>
              <a:buNone/>
              <a:defRPr sz="1800"/>
            </a:lvl1pPr>
          </a:lstStyle>
          <a:p>
            <a:r>
              <a:rPr lang="en-US" dirty="0"/>
              <a:t>Click to add subtitle</a:t>
            </a:r>
          </a:p>
        </p:txBody>
      </p:sp>
      <p:sp>
        <p:nvSpPr>
          <p:cNvPr id="9" name="Content Placeholder 2">
            <a:extLst>
              <a:ext uri="{FF2B5EF4-FFF2-40B4-BE49-F238E27FC236}">
                <a16:creationId xmlns:a16="http://schemas.microsoft.com/office/drawing/2014/main" id="{42134EBA-AF32-9F8A-370F-0D3E842F0397}"/>
              </a:ext>
            </a:extLst>
          </p:cNvPr>
          <p:cNvSpPr>
            <a:spLocks noGrp="1"/>
          </p:cNvSpPr>
          <p:nvPr>
            <p:ph sz="half" idx="1" hasCustomPrompt="1"/>
          </p:nvPr>
        </p:nvSpPr>
        <p:spPr>
          <a:xfrm>
            <a:off x="5087154" y="2331791"/>
            <a:ext cx="6345893" cy="3721817"/>
          </a:xfrm>
        </p:spPr>
        <p:txBody>
          <a:bodyPr lIns="91440" rIns="91440">
            <a:normAutofit/>
          </a:bodyPr>
          <a:lstStyle>
            <a:lvl1pPr>
              <a:defRPr sz="1800"/>
            </a:lvl1pPr>
            <a:lvl2pPr>
              <a:defRPr sz="1800"/>
            </a:lvl2pPr>
            <a:lvl3pPr>
              <a:defRPr sz="1800"/>
            </a:lvl3pPr>
            <a:lvl4pPr>
              <a:defRPr sz="1800"/>
            </a:lvl4pPr>
            <a:lvl5pP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Slide Number Placeholder 2">
            <a:extLst>
              <a:ext uri="{FF2B5EF4-FFF2-40B4-BE49-F238E27FC236}">
                <a16:creationId xmlns:a16="http://schemas.microsoft.com/office/drawing/2014/main" id="{AE99A73D-155B-A133-9671-506F54A0559A}"/>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3958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mmary 3">
    <p:spTree>
      <p:nvGrpSpPr>
        <p:cNvPr id="1" name=""/>
        <p:cNvGrpSpPr/>
        <p:nvPr/>
      </p:nvGrpSpPr>
      <p:grpSpPr>
        <a:xfrm>
          <a:off x="0" y="0"/>
          <a:ext cx="0" cy="0"/>
          <a:chOff x="0" y="0"/>
          <a:chExt cx="0" cy="0"/>
        </a:xfrm>
      </p:grpSpPr>
      <p:pic>
        <p:nvPicPr>
          <p:cNvPr id="29" name="Graphic 28">
            <a:extLst>
              <a:ext uri="{FF2B5EF4-FFF2-40B4-BE49-F238E27FC236}">
                <a16:creationId xmlns:a16="http://schemas.microsoft.com/office/drawing/2014/main" id="{D5595DD5-43B0-252F-8BC6-6B74340C5BC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a:off x="1" y="-1"/>
            <a:ext cx="443344" cy="6856025"/>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sp>
        <p:nvSpPr>
          <p:cNvPr id="2" name="Title 1"/>
          <p:cNvSpPr>
            <a:spLocks noGrp="1"/>
          </p:cNvSpPr>
          <p:nvPr>
            <p:ph type="title" hasCustomPrompt="1"/>
          </p:nvPr>
        </p:nvSpPr>
        <p:spPr>
          <a:xfrm>
            <a:off x="1550564" y="1057274"/>
            <a:ext cx="9875463" cy="999746"/>
          </a:xfrm>
        </p:spPr>
        <p:txBody>
          <a:bodyPr tIns="0" bIns="0">
            <a:noAutofit/>
          </a:bodyPr>
          <a:lstStyle>
            <a:lvl1pPr algn="l">
              <a:lnSpc>
                <a:spcPct val="100000"/>
              </a:lnSpc>
              <a:defRPr sz="3600" b="1"/>
            </a:lvl1pPr>
          </a:lstStyle>
          <a:p>
            <a:r>
              <a:rPr lang="en-US" dirty="0"/>
              <a:t>Click to add title</a:t>
            </a:r>
          </a:p>
        </p:txBody>
      </p:sp>
      <p:sp>
        <p:nvSpPr>
          <p:cNvPr id="49" name="Freeform 48">
            <a:extLst>
              <a:ext uri="{FF2B5EF4-FFF2-40B4-BE49-F238E27FC236}">
                <a16:creationId xmlns:a16="http://schemas.microsoft.com/office/drawing/2014/main" id="{BC3A3767-6C5E-8188-0A49-955BBACE37F0}"/>
              </a:ext>
              <a:ext uri="{C183D7F6-B498-43B3-948B-1728B52AA6E4}">
                <adec:decorative xmlns:adec="http://schemas.microsoft.com/office/drawing/2017/decorative" val="1"/>
              </a:ext>
            </a:extLst>
          </p:cNvPr>
          <p:cNvSpPr/>
          <p:nvPr userDrawn="1"/>
        </p:nvSpPr>
        <p:spPr>
          <a:xfrm flipH="1" flipV="1">
            <a:off x="-3" y="4420134"/>
            <a:ext cx="1293237" cy="2437866"/>
          </a:xfrm>
          <a:custGeom>
            <a:avLst/>
            <a:gdLst>
              <a:gd name="connsiteX0" fmla="*/ 1293237 w 1293237"/>
              <a:gd name="connsiteY0" fmla="*/ 2437866 h 2437866"/>
              <a:gd name="connsiteX1" fmla="*/ 1292465 w 1293237"/>
              <a:gd name="connsiteY1" fmla="*/ 2437373 h 2437866"/>
              <a:gd name="connsiteX2" fmla="*/ 0 w 1293237"/>
              <a:gd name="connsiteY2" fmla="*/ 0 h 2437866"/>
              <a:gd name="connsiteX3" fmla="*/ 1293237 w 1293237"/>
              <a:gd name="connsiteY3" fmla="*/ 0 h 2437866"/>
            </a:gdLst>
            <a:ahLst/>
            <a:cxnLst>
              <a:cxn ang="0">
                <a:pos x="connsiteX0" y="connsiteY0"/>
              </a:cxn>
              <a:cxn ang="0">
                <a:pos x="connsiteX1" y="connsiteY1"/>
              </a:cxn>
              <a:cxn ang="0">
                <a:pos x="connsiteX2" y="connsiteY2"/>
              </a:cxn>
              <a:cxn ang="0">
                <a:pos x="connsiteX3" y="connsiteY3"/>
              </a:cxn>
            </a:cxnLst>
            <a:rect l="l" t="t" r="r" b="b"/>
            <a:pathLst>
              <a:path w="1293237" h="2437866">
                <a:moveTo>
                  <a:pt x="1293237" y="2437866"/>
                </a:moveTo>
                <a:lnTo>
                  <a:pt x="1292465" y="2437373"/>
                </a:lnTo>
                <a:cubicBezTo>
                  <a:pt x="511725" y="1903845"/>
                  <a:pt x="0" y="1011184"/>
                  <a:pt x="0" y="0"/>
                </a:cubicBezTo>
                <a:lnTo>
                  <a:pt x="1293237" y="0"/>
                </a:lnTo>
                <a:close/>
              </a:path>
            </a:pathLst>
          </a:custGeom>
          <a:solidFill>
            <a:schemeClr val="accent1"/>
          </a:solidFill>
          <a:ln w="4763" cap="flat">
            <a:noFill/>
            <a:prstDash val="solid"/>
            <a:miter/>
          </a:ln>
        </p:spPr>
        <p:txBody>
          <a:bodyPr wrap="square" rtlCol="0" anchor="ctr">
            <a:noAutofit/>
          </a:bodyPr>
          <a:lstStyle/>
          <a:p>
            <a:endParaRPr lang="en-US" dirty="0"/>
          </a:p>
        </p:txBody>
      </p:sp>
      <p:sp>
        <p:nvSpPr>
          <p:cNvPr id="16" name="Content Placeholder 3">
            <a:extLst>
              <a:ext uri="{FF2B5EF4-FFF2-40B4-BE49-F238E27FC236}">
                <a16:creationId xmlns:a16="http://schemas.microsoft.com/office/drawing/2014/main" id="{E4BD7F71-D12B-4F27-1505-FF681CF55F73}"/>
              </a:ext>
            </a:extLst>
          </p:cNvPr>
          <p:cNvSpPr>
            <a:spLocks noGrp="1"/>
          </p:cNvSpPr>
          <p:nvPr>
            <p:ph sz="half" idx="2" hasCustomPrompt="1"/>
          </p:nvPr>
        </p:nvSpPr>
        <p:spPr>
          <a:xfrm>
            <a:off x="1550564" y="2303028"/>
            <a:ext cx="5829147"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3">
            <a:extLst>
              <a:ext uri="{FF2B5EF4-FFF2-40B4-BE49-F238E27FC236}">
                <a16:creationId xmlns:a16="http://schemas.microsoft.com/office/drawing/2014/main" id="{FB87C65D-4EF3-18C8-18A8-477F87A37E51}"/>
              </a:ext>
            </a:extLst>
          </p:cNvPr>
          <p:cNvSpPr>
            <a:spLocks noGrp="1"/>
          </p:cNvSpPr>
          <p:nvPr>
            <p:ph sz="half" idx="15" hasCustomPrompt="1"/>
          </p:nvPr>
        </p:nvSpPr>
        <p:spPr>
          <a:xfrm>
            <a:off x="7940842" y="2303028"/>
            <a:ext cx="3485184" cy="3961593"/>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Slide Number Placeholder 2">
            <a:extLst>
              <a:ext uri="{FF2B5EF4-FFF2-40B4-BE49-F238E27FC236}">
                <a16:creationId xmlns:a16="http://schemas.microsoft.com/office/drawing/2014/main" id="{AEFFA34C-885D-E995-D8F9-B4ACFBF3110D}"/>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pic>
        <p:nvPicPr>
          <p:cNvPr id="43" name="Graphic 42">
            <a:extLst>
              <a:ext uri="{FF2B5EF4-FFF2-40B4-BE49-F238E27FC236}">
                <a16:creationId xmlns:a16="http://schemas.microsoft.com/office/drawing/2014/main" id="{C6639AD7-128F-B39D-B45F-0F22A2C6D68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7193"/>
          <a:stretch/>
        </p:blipFill>
        <p:spPr>
          <a:xfrm rot="5400000">
            <a:off x="6072641" y="-5676015"/>
            <a:ext cx="443344" cy="11795374"/>
          </a:xfrm>
          <a:custGeom>
            <a:avLst/>
            <a:gdLst>
              <a:gd name="connsiteX0" fmla="*/ 0 w 1734410"/>
              <a:gd name="connsiteY0" fmla="*/ 0 h 4795637"/>
              <a:gd name="connsiteX1" fmla="*/ 1734410 w 1734410"/>
              <a:gd name="connsiteY1" fmla="*/ 0 h 4795637"/>
              <a:gd name="connsiteX2" fmla="*/ 1734410 w 1734410"/>
              <a:gd name="connsiteY2" fmla="*/ 4795637 h 4795637"/>
              <a:gd name="connsiteX3" fmla="*/ 0 w 1734410"/>
              <a:gd name="connsiteY3" fmla="*/ 4795637 h 4795637"/>
            </a:gdLst>
            <a:ahLst/>
            <a:cxnLst>
              <a:cxn ang="0">
                <a:pos x="connsiteX0" y="connsiteY0"/>
              </a:cxn>
              <a:cxn ang="0">
                <a:pos x="connsiteX1" y="connsiteY1"/>
              </a:cxn>
              <a:cxn ang="0">
                <a:pos x="connsiteX2" y="connsiteY2"/>
              </a:cxn>
              <a:cxn ang="0">
                <a:pos x="connsiteX3" y="connsiteY3"/>
              </a:cxn>
            </a:cxnLst>
            <a:rect l="l" t="t" r="r" b="b"/>
            <a:pathLst>
              <a:path w="1734410" h="4795637">
                <a:moveTo>
                  <a:pt x="0" y="0"/>
                </a:moveTo>
                <a:lnTo>
                  <a:pt x="1734410" y="0"/>
                </a:lnTo>
                <a:lnTo>
                  <a:pt x="1734410" y="4795637"/>
                </a:lnTo>
                <a:lnTo>
                  <a:pt x="0" y="4795637"/>
                </a:lnTo>
                <a:close/>
              </a:path>
            </a:pathLst>
          </a:custGeom>
        </p:spPr>
      </p:pic>
      <p:pic>
        <p:nvPicPr>
          <p:cNvPr id="54" name="Graphic 53">
            <a:extLst>
              <a:ext uri="{FF2B5EF4-FFF2-40B4-BE49-F238E27FC236}">
                <a16:creationId xmlns:a16="http://schemas.microsoft.com/office/drawing/2014/main" id="{48479A23-C29C-C711-510C-05B69B882268}"/>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t="11443" r="10857"/>
          <a:stretch/>
        </p:blipFill>
        <p:spPr>
          <a:xfrm rot="16200000">
            <a:off x="-6447" y="6444"/>
            <a:ext cx="1961253" cy="1948364"/>
          </a:xfrm>
          <a:custGeom>
            <a:avLst/>
            <a:gdLst>
              <a:gd name="connsiteX0" fmla="*/ 1961253 w 1961253"/>
              <a:gd name="connsiteY0" fmla="*/ 0 h 1948364"/>
              <a:gd name="connsiteX1" fmla="*/ 1961253 w 1961253"/>
              <a:gd name="connsiteY1" fmla="*/ 1948364 h 1948364"/>
              <a:gd name="connsiteX2" fmla="*/ 0 w 1961253"/>
              <a:gd name="connsiteY2" fmla="*/ 1948364 h 1948364"/>
              <a:gd name="connsiteX3" fmla="*/ 0 w 1961253"/>
              <a:gd name="connsiteY3" fmla="*/ 0 h 1948364"/>
            </a:gdLst>
            <a:ahLst/>
            <a:cxnLst>
              <a:cxn ang="0">
                <a:pos x="connsiteX0" y="connsiteY0"/>
              </a:cxn>
              <a:cxn ang="0">
                <a:pos x="connsiteX1" y="connsiteY1"/>
              </a:cxn>
              <a:cxn ang="0">
                <a:pos x="connsiteX2" y="connsiteY2"/>
              </a:cxn>
              <a:cxn ang="0">
                <a:pos x="connsiteX3" y="connsiteY3"/>
              </a:cxn>
            </a:cxnLst>
            <a:rect l="l" t="t" r="r" b="b"/>
            <a:pathLst>
              <a:path w="1961253" h="1948364">
                <a:moveTo>
                  <a:pt x="1961253" y="0"/>
                </a:moveTo>
                <a:lnTo>
                  <a:pt x="1961253" y="1948364"/>
                </a:lnTo>
                <a:lnTo>
                  <a:pt x="0" y="1948364"/>
                </a:lnTo>
                <a:lnTo>
                  <a:pt x="0" y="0"/>
                </a:lnTo>
                <a:close/>
              </a:path>
            </a:pathLst>
          </a:custGeom>
        </p:spPr>
      </p:pic>
      <p:sp>
        <p:nvSpPr>
          <p:cNvPr id="7" name="Image 2">
            <a:extLst>
              <a:ext uri="{FF2B5EF4-FFF2-40B4-BE49-F238E27FC236}">
                <a16:creationId xmlns:a16="http://schemas.microsoft.com/office/drawing/2014/main" id="{F3DC42FA-4B8F-2EFC-CAB4-1CCAB93BEB7B}"/>
              </a:ext>
              <a:ext uri="{C183D7F6-B498-43B3-948B-1728B52AA6E4}">
                <adec:decorative xmlns:adec="http://schemas.microsoft.com/office/drawing/2017/decorative" val="1"/>
              </a:ext>
            </a:extLst>
          </p:cNvPr>
          <p:cNvSpPr/>
          <p:nvPr userDrawn="1"/>
        </p:nvSpPr>
        <p:spPr>
          <a:xfrm>
            <a:off x="396626" y="4929577"/>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Tree>
    <p:extLst>
      <p:ext uri="{BB962C8B-B14F-4D97-AF65-F5344CB8AC3E}">
        <p14:creationId xmlns:p14="http://schemas.microsoft.com/office/powerpoint/2010/main" val="2586650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meline 2">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0"/>
            <a:ext cx="12216063" cy="34671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1057274"/>
            <a:ext cx="10511627" cy="1012785"/>
          </a:xfrm>
        </p:spPr>
        <p:txBody>
          <a:bodyPr tIns="0" bIns="0"/>
          <a:lstStyle>
            <a:lvl1pPr algn="ctr">
              <a:lnSpc>
                <a:spcPct val="100000"/>
              </a:lnSpc>
              <a:defRPr sz="3600">
                <a:solidFill>
                  <a:schemeClr val="accent6"/>
                </a:solidFill>
              </a:defRPr>
            </a:lvl1pPr>
          </a:lstStyle>
          <a:p>
            <a:r>
              <a:rPr lang="en-US" dirty="0"/>
              <a:t>Click to add title</a:t>
            </a:r>
          </a:p>
        </p:txBody>
      </p:sp>
      <p:sp>
        <p:nvSpPr>
          <p:cNvPr id="14" name="Content Placeholder 5">
            <a:extLst>
              <a:ext uri="{FF2B5EF4-FFF2-40B4-BE49-F238E27FC236}">
                <a16:creationId xmlns:a16="http://schemas.microsoft.com/office/drawing/2014/main" id="{4D6DED8E-165F-59D7-F01C-4EF0446E5FC0}"/>
              </a:ext>
            </a:extLst>
          </p:cNvPr>
          <p:cNvSpPr>
            <a:spLocks noGrp="1"/>
          </p:cNvSpPr>
          <p:nvPr userDrawn="1">
            <p:ph sz="quarter" idx="4" hasCustomPrompt="1"/>
          </p:nvPr>
        </p:nvSpPr>
        <p:spPr>
          <a:xfrm>
            <a:off x="914400" y="2316067"/>
            <a:ext cx="10511627" cy="3948557"/>
          </a:xfrm>
        </p:spPr>
        <p:txBody>
          <a:bodyPr lIns="91440" tIns="91440" rIns="91440" bIns="9144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Slide Number Placeholder 2">
            <a:extLst>
              <a:ext uri="{FF2B5EF4-FFF2-40B4-BE49-F238E27FC236}">
                <a16:creationId xmlns:a16="http://schemas.microsoft.com/office/drawing/2014/main" id="{2933FDAB-13EE-5F9F-5DFC-A5A60BC63623}"/>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67508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bg>
      <p:bgPr>
        <a:solidFill>
          <a:schemeClr val="accent6"/>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EF1F750-031C-BDB7-BD7B-9CBE17406FDB}"/>
              </a:ext>
              <a:ext uri="{C183D7F6-B498-43B3-948B-1728B52AA6E4}">
                <adec:decorative xmlns:adec="http://schemas.microsoft.com/office/drawing/2017/decorative" val="1"/>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a:extLst>
              <a:ext uri="{FF2B5EF4-FFF2-40B4-BE49-F238E27FC236}">
                <a16:creationId xmlns:a16="http://schemas.microsoft.com/office/drawing/2014/main" id="{FEB515B5-2D9F-58E1-6E3C-CCBF105D891E}"/>
              </a:ext>
              <a:ext uri="{C183D7F6-B498-43B3-948B-1728B52AA6E4}">
                <adec:decorative xmlns:adec="http://schemas.microsoft.com/office/drawing/2017/decorative" val="1"/>
              </a:ext>
            </a:extLst>
          </p:cNvPr>
          <p:cNvSpPr/>
          <p:nvPr userDrawn="1"/>
        </p:nvSpPr>
        <p:spPr>
          <a:xfrm>
            <a:off x="7527501" y="0"/>
            <a:ext cx="4671276" cy="6857999"/>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p>
            <a:endParaRPr lang="en-US" dirty="0"/>
          </a:p>
        </p:txBody>
      </p:sp>
      <p:pic>
        <p:nvPicPr>
          <p:cNvPr id="9" name="Image 2">
            <a:extLst>
              <a:ext uri="{FF2B5EF4-FFF2-40B4-BE49-F238E27FC236}">
                <a16:creationId xmlns:a16="http://schemas.microsoft.com/office/drawing/2014/main" id="{5CCFEDF9-5B69-87BA-8A33-35033DA4013F}"/>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66586" y="0"/>
            <a:ext cx="3432191" cy="3432191"/>
          </a:xfrm>
          <a:prstGeom prst="rect">
            <a:avLst/>
          </a:prstGeom>
        </p:spPr>
      </p:pic>
      <p:sp>
        <p:nvSpPr>
          <p:cNvPr id="2" name="Title 1"/>
          <p:cNvSpPr>
            <a:spLocks noGrp="1"/>
          </p:cNvSpPr>
          <p:nvPr>
            <p:ph type="ctrTitle" hasCustomPrompt="1"/>
          </p:nvPr>
        </p:nvSpPr>
        <p:spPr>
          <a:xfrm>
            <a:off x="914401" y="849782"/>
            <a:ext cx="5715000" cy="2727709"/>
          </a:xfrm>
        </p:spPr>
        <p:txBody>
          <a:bodyPr tIns="0" bIns="0" anchor="b" anchorCtr="0">
            <a:noAutofit/>
          </a:bodyPr>
          <a:lstStyle>
            <a:lvl1pPr algn="l">
              <a:lnSpc>
                <a:spcPct val="100000"/>
              </a:lnSpc>
              <a:defRPr sz="3600"/>
            </a:lvl1pPr>
          </a:lstStyle>
          <a:p>
            <a:r>
              <a:rPr lang="en-US" dirty="0"/>
              <a:t>Click to add title</a:t>
            </a:r>
          </a:p>
        </p:txBody>
      </p:sp>
      <p:sp>
        <p:nvSpPr>
          <p:cNvPr id="6" name="Subtitle 2">
            <a:extLst>
              <a:ext uri="{FF2B5EF4-FFF2-40B4-BE49-F238E27FC236}">
                <a16:creationId xmlns:a16="http://schemas.microsoft.com/office/drawing/2014/main" id="{86F10CB4-CF79-A942-DA9C-04CBB7C89DC3}"/>
              </a:ext>
            </a:extLst>
          </p:cNvPr>
          <p:cNvSpPr>
            <a:spLocks noGrp="1"/>
          </p:cNvSpPr>
          <p:nvPr>
            <p:ph type="subTitle" idx="1" hasCustomPrompt="1"/>
          </p:nvPr>
        </p:nvSpPr>
        <p:spPr>
          <a:xfrm>
            <a:off x="914401" y="3813606"/>
            <a:ext cx="5715000" cy="2234642"/>
          </a:xfrm>
        </p:spPr>
        <p:txBody>
          <a:bodyPr lIns="91440" tIns="0" rIns="91440" bIns="0" anchor="t" anchorCtr="0">
            <a:normAutofit/>
          </a:bodyPr>
          <a:lstStyle>
            <a:lvl1pPr marL="0" indent="0" algn="l">
              <a:spcBef>
                <a:spcPts val="576"/>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2372898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C6B5F91-ABF5-D0B6-E43F-40CEDC3A6DF8}"/>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9" name="Freeform: Shape 8">
            <a:extLst>
              <a:ext uri="{FF2B5EF4-FFF2-40B4-BE49-F238E27FC236}">
                <a16:creationId xmlns:a16="http://schemas.microsoft.com/office/drawing/2014/main" id="{A52D64F1-27B6-A1E5-4F44-A6029FAB307B}"/>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p:txBody>
          <a:bodyPr anchor="ctr" anchorCtr="0"/>
          <a:lstStyle/>
          <a:p>
            <a:r>
              <a:rPr lang="en-US" dirty="0"/>
              <a:t>Click to add title</a:t>
            </a:r>
          </a:p>
        </p:txBody>
      </p:sp>
      <p:sp>
        <p:nvSpPr>
          <p:cNvPr id="5" name="Slide Number Placeholder 4"/>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071868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626DE4B-D4E5-B36A-89FA-7C0E87AFC31D}"/>
              </a:ext>
              <a:ext uri="{C183D7F6-B498-43B3-948B-1728B52AA6E4}">
                <adec:decorative xmlns:adec="http://schemas.microsoft.com/office/drawing/2017/decorative" val="1"/>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Freeform: Shape 7">
            <a:extLst>
              <a:ext uri="{FF2B5EF4-FFF2-40B4-BE49-F238E27FC236}">
                <a16:creationId xmlns:a16="http://schemas.microsoft.com/office/drawing/2014/main" id="{95243571-BE64-3777-F992-88FC43A60537}"/>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 name="Slide Number Placeholder 3"/>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5811828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DFAE2CB-0EAD-E788-FCB7-FB12F6939199}"/>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58952" y="758952"/>
            <a:ext cx="3932237" cy="1524662"/>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58952" y="2286000"/>
            <a:ext cx="3932237" cy="356708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Content Placeholder 2"/>
          <p:cNvSpPr>
            <a:spLocks noGrp="1"/>
          </p:cNvSpPr>
          <p:nvPr>
            <p:ph idx="1" hasCustomPrompt="1"/>
          </p:nvPr>
        </p:nvSpPr>
        <p:spPr>
          <a:xfrm>
            <a:off x="5183187" y="741459"/>
            <a:ext cx="6242839" cy="51195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5005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AA6B609-D718-DB49-892F-7E49376CC913}"/>
              </a:ext>
              <a:ext uri="{C183D7F6-B498-43B3-948B-1728B52AA6E4}">
                <adec:decorative xmlns:adec="http://schemas.microsoft.com/office/drawing/2017/decorative" val="1"/>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hasCustomPrompt="1"/>
          </p:nvPr>
        </p:nvSpPr>
        <p:spPr>
          <a:xfrm>
            <a:off x="760938" y="755372"/>
            <a:ext cx="3931920" cy="1527048"/>
          </a:xfrm>
        </p:spPr>
        <p:txBody>
          <a:bodyPr anchor="b"/>
          <a:lstStyle>
            <a:lvl1pPr>
              <a:lnSpc>
                <a:spcPct val="100000"/>
              </a:lnSpc>
              <a:defRPr sz="3200"/>
            </a:lvl1pPr>
          </a:lstStyle>
          <a:p>
            <a:r>
              <a:rPr lang="en-US" dirty="0"/>
              <a:t>Click to add title</a:t>
            </a:r>
          </a:p>
        </p:txBody>
      </p:sp>
      <p:sp>
        <p:nvSpPr>
          <p:cNvPr id="7" name="Slide Number Placeholder 6"/>
          <p:cNvSpPr>
            <a:spLocks noGrp="1"/>
          </p:cNvSpPr>
          <p:nvPr>
            <p:ph type="sldNum" sz="quarter" idx="12"/>
          </p:nvPr>
        </p:nvSpPr>
        <p:spPr/>
        <p:txBody>
          <a:bodyPr/>
          <a:lstStyle>
            <a:lvl1pPr>
              <a:defRPr>
                <a:latin typeface="+mn-lt"/>
              </a:defRPr>
            </a:lvl1pPr>
          </a:lstStyle>
          <a:p>
            <a:fld id="{48F63A3B-78C7-47BE-AE5E-E10140E04643}" type="slidenum">
              <a:rPr lang="en-US" smtClean="0"/>
              <a:pPr/>
              <a:t>‹#›</a:t>
            </a:fld>
            <a:endParaRPr lang="en-US" dirty="0"/>
          </a:p>
        </p:txBody>
      </p:sp>
      <p:sp>
        <p:nvSpPr>
          <p:cNvPr id="4" name="Text Placeholder 3"/>
          <p:cNvSpPr>
            <a:spLocks noGrp="1"/>
          </p:cNvSpPr>
          <p:nvPr>
            <p:ph type="body" sz="half" idx="2" hasCustomPrompt="1"/>
          </p:nvPr>
        </p:nvSpPr>
        <p:spPr>
          <a:xfrm>
            <a:off x="760938" y="2286001"/>
            <a:ext cx="393192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text</a:t>
            </a:r>
          </a:p>
        </p:txBody>
      </p:sp>
      <p:sp>
        <p:nvSpPr>
          <p:cNvPr id="3" name="Picture Placeholder 2"/>
          <p:cNvSpPr>
            <a:spLocks noGrp="1" noChangeAspect="1"/>
          </p:cNvSpPr>
          <p:nvPr>
            <p:ph type="pic" idx="1" hasCustomPrompt="1"/>
          </p:nvPr>
        </p:nvSpPr>
        <p:spPr>
          <a:xfrm>
            <a:off x="5262700" y="987425"/>
            <a:ext cx="6172200" cy="4873625"/>
          </a:xfrm>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to add picture</a:t>
            </a:r>
          </a:p>
        </p:txBody>
      </p:sp>
    </p:spTree>
    <p:extLst>
      <p:ext uri="{BB962C8B-B14F-4D97-AF65-F5344CB8AC3E}">
        <p14:creationId xmlns:p14="http://schemas.microsoft.com/office/powerpoint/2010/main" val="223467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5923D9E-9381-3D11-B31A-1BF5C97F35B0}"/>
              </a:ext>
              <a:ext uri="{C183D7F6-B498-43B3-948B-1728B52AA6E4}">
                <adec:decorative xmlns:adec="http://schemas.microsoft.com/office/drawing/2017/decorative" val="1"/>
              </a:ext>
            </a:extLst>
          </p:cNvPr>
          <p:cNvGrpSpPr/>
          <p:nvPr userDrawn="1"/>
        </p:nvGrpSpPr>
        <p:grpSpPr>
          <a:xfrm>
            <a:off x="6452303" y="3405019"/>
            <a:ext cx="5739697" cy="3467971"/>
            <a:chOff x="5009037" y="2525712"/>
            <a:chExt cx="7170193" cy="4332288"/>
          </a:xfrm>
        </p:grpSpPr>
        <p:sp>
          <p:nvSpPr>
            <p:cNvPr id="7" name="Freeform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8" name="Freeform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grpSp>
        <p:nvGrpSpPr>
          <p:cNvPr id="9" name="Group 8">
            <a:extLst>
              <a:ext uri="{FF2B5EF4-FFF2-40B4-BE49-F238E27FC236}">
                <a16:creationId xmlns:a16="http://schemas.microsoft.com/office/drawing/2014/main" id="{0F297964-0B81-31DC-6D6D-1414832238B1}"/>
              </a:ext>
              <a:ext uri="{C183D7F6-B498-43B3-948B-1728B52AA6E4}">
                <adec:decorative xmlns:adec="http://schemas.microsoft.com/office/drawing/2017/decorative" val="1"/>
              </a:ext>
            </a:extLst>
          </p:cNvPr>
          <p:cNvGrpSpPr/>
          <p:nvPr userDrawn="1"/>
        </p:nvGrpSpPr>
        <p:grpSpPr>
          <a:xfrm flipH="1" flipV="1">
            <a:off x="6465610" y="0"/>
            <a:ext cx="5739697" cy="3467971"/>
            <a:chOff x="5183405" y="2678112"/>
            <a:chExt cx="7170193" cy="4332288"/>
          </a:xfrm>
        </p:grpSpPr>
        <p:sp>
          <p:nvSpPr>
            <p:cNvPr id="10" name="Freeform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1" name="Freeform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sp>
        <p:nvSpPr>
          <p:cNvPr id="14" name="Image 2">
            <a:extLst>
              <a:ext uri="{FF2B5EF4-FFF2-40B4-BE49-F238E27FC236}">
                <a16:creationId xmlns:a16="http://schemas.microsoft.com/office/drawing/2014/main" id="{EFFAEAD9-58A9-096B-C6D0-58F7AD08EB20}"/>
              </a:ext>
              <a:ext uri="{C183D7F6-B498-43B3-948B-1728B52AA6E4}">
                <adec:decorative xmlns:adec="http://schemas.microsoft.com/office/drawing/2017/decorative" val="1"/>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p>
            <a:endParaRPr lang="en-US" dirty="0"/>
          </a:p>
        </p:txBody>
      </p:sp>
      <p:sp>
        <p:nvSpPr>
          <p:cNvPr id="2" name="Title 1">
            <a:extLst>
              <a:ext uri="{FF2B5EF4-FFF2-40B4-BE49-F238E27FC236}">
                <a16:creationId xmlns:a16="http://schemas.microsoft.com/office/drawing/2014/main" id="{9A1CFBBA-B680-A6A7-3C4B-5FEAC4253283}"/>
              </a:ext>
            </a:extLst>
          </p:cNvPr>
          <p:cNvSpPr>
            <a:spLocks noGrp="1"/>
          </p:cNvSpPr>
          <p:nvPr>
            <p:ph type="title" hasCustomPrompt="1"/>
          </p:nvPr>
        </p:nvSpPr>
        <p:spPr>
          <a:xfrm>
            <a:off x="914400" y="1057274"/>
            <a:ext cx="6583680" cy="1531357"/>
          </a:xfrm>
        </p:spPr>
        <p:txBody>
          <a:bodyPr tIns="0" bIns="0">
            <a:noAutofit/>
          </a:bodyPr>
          <a:lstStyle>
            <a:lvl1pPr algn="l">
              <a:lnSpc>
                <a:spcPct val="100000"/>
              </a:lnSpc>
              <a:defRPr sz="3600"/>
            </a:lvl1pPr>
          </a:lstStyle>
          <a:p>
            <a:r>
              <a:rPr lang="en-US" dirty="0"/>
              <a:t>Click to add title</a:t>
            </a:r>
          </a:p>
        </p:txBody>
      </p:sp>
      <p:sp>
        <p:nvSpPr>
          <p:cNvPr id="13" name="Content Placeholder 2">
            <a:extLst>
              <a:ext uri="{FF2B5EF4-FFF2-40B4-BE49-F238E27FC236}">
                <a16:creationId xmlns:a16="http://schemas.microsoft.com/office/drawing/2014/main" id="{72386C43-DD10-E892-08AD-D6F4AE9617DD}"/>
              </a:ext>
            </a:extLst>
          </p:cNvPr>
          <p:cNvSpPr>
            <a:spLocks noGrp="1"/>
          </p:cNvSpPr>
          <p:nvPr>
            <p:ph idx="1" hasCustomPrompt="1"/>
          </p:nvPr>
        </p:nvSpPr>
        <p:spPr>
          <a:xfrm>
            <a:off x="914400" y="2834640"/>
            <a:ext cx="6583680" cy="3207344"/>
          </a:xfrm>
        </p:spPr>
        <p:txBody>
          <a:bodyPr lIns="91440" tIns="0" rIns="91440" bIns="0">
            <a:normAutofit/>
          </a:bodyPr>
          <a:lstStyle>
            <a:lvl1pPr marL="0" indent="0">
              <a:lnSpc>
                <a:spcPct val="150000"/>
              </a:lnSpc>
              <a:spcBef>
                <a:spcPts val="0"/>
              </a:spcBef>
              <a:buNone/>
              <a:defRPr sz="2400"/>
            </a:lvl1pPr>
            <a:lvl2pPr marL="347472">
              <a:lnSpc>
                <a:spcPct val="150000"/>
              </a:lnSpc>
              <a:spcBef>
                <a:spcPts val="0"/>
              </a:spcBef>
              <a:defRPr sz="2000"/>
            </a:lvl2pPr>
            <a:lvl3pPr marL="685800">
              <a:lnSpc>
                <a:spcPct val="150000"/>
              </a:lnSpc>
              <a:spcBef>
                <a:spcPts val="0"/>
              </a:spcBef>
              <a:defRPr sz="1800"/>
            </a:lvl3pPr>
          </a:lstStyle>
          <a:p>
            <a:pPr lvl="0"/>
            <a:r>
              <a:rPr lang="en-US" dirty="0"/>
              <a:t>Click to add text</a:t>
            </a:r>
          </a:p>
          <a:p>
            <a:pPr lvl="1"/>
            <a:r>
              <a:rPr lang="en-US" dirty="0"/>
              <a:t>Second level</a:t>
            </a:r>
          </a:p>
          <a:p>
            <a:pPr lvl="2"/>
            <a:r>
              <a:rPr lang="en-US" dirty="0"/>
              <a:t>Third level</a:t>
            </a:r>
          </a:p>
        </p:txBody>
      </p:sp>
      <p:sp>
        <p:nvSpPr>
          <p:cNvPr id="3" name="Slide Number Placeholder 2">
            <a:extLst>
              <a:ext uri="{FF2B5EF4-FFF2-40B4-BE49-F238E27FC236}">
                <a16:creationId xmlns:a16="http://schemas.microsoft.com/office/drawing/2014/main" id="{71114D1E-7749-DD58-8782-318E4F679DE0}"/>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333964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537D12D-0FCA-3396-988D-452D3D526E3D}"/>
              </a:ext>
              <a:ext uri="{C183D7F6-B498-43B3-948B-1728B52AA6E4}">
                <adec:decorative xmlns:adec="http://schemas.microsoft.com/office/drawing/2017/decorative" val="1"/>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6" name="Rectangle 5">
            <a:extLst>
              <a:ext uri="{FF2B5EF4-FFF2-40B4-BE49-F238E27FC236}">
                <a16:creationId xmlns:a16="http://schemas.microsoft.com/office/drawing/2014/main" id="{11710CE8-8A83-C0D3-623E-AFCC6C6A2930}"/>
              </a:ext>
              <a:ext uri="{C183D7F6-B498-43B3-948B-1728B52AA6E4}">
                <adec:decorative xmlns:adec="http://schemas.microsoft.com/office/drawing/2017/decorative" val="1"/>
              </a:ext>
            </a:extLst>
          </p:cNvPr>
          <p:cNvSpPr/>
          <p:nvPr userDrawn="1"/>
        </p:nvSpPr>
        <p:spPr>
          <a:xfrm>
            <a:off x="443346" y="332509"/>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grpSp>
        <p:nvGrpSpPr>
          <p:cNvPr id="18" name="Group 17">
            <a:extLst>
              <a:ext uri="{FF2B5EF4-FFF2-40B4-BE49-F238E27FC236}">
                <a16:creationId xmlns:a16="http://schemas.microsoft.com/office/drawing/2014/main" id="{7AA66C80-37C3-6D28-7564-733A30B2CD8D}"/>
              </a:ext>
              <a:ext uri="{C183D7F6-B498-43B3-948B-1728B52AA6E4}">
                <adec:decorative xmlns:adec="http://schemas.microsoft.com/office/drawing/2017/decorative" val="1"/>
              </a:ext>
            </a:extLst>
          </p:cNvPr>
          <p:cNvGrpSpPr/>
          <p:nvPr userDrawn="1"/>
        </p:nvGrpSpPr>
        <p:grpSpPr>
          <a:xfrm flipH="1">
            <a:off x="9353550" y="0"/>
            <a:ext cx="2838450" cy="2857958"/>
            <a:chOff x="0" y="0"/>
            <a:chExt cx="2838450" cy="2857958"/>
          </a:xfrm>
        </p:grpSpPr>
        <p:sp>
          <p:nvSpPr>
            <p:cNvPr id="12" name="Freeform: Shape 28">
              <a:extLst>
                <a:ext uri="{FF2B5EF4-FFF2-40B4-BE49-F238E27FC236}">
                  <a16:creationId xmlns:a16="http://schemas.microsoft.com/office/drawing/2014/main" id="{D9DB7C23-E0CF-A75F-BFFD-4E7679AF4AD5}"/>
                </a:ext>
                <a:ext uri="{C183D7F6-B498-43B3-948B-1728B52AA6E4}">
                  <adec:decorative xmlns:adec="http://schemas.microsoft.com/office/drawing/2017/decorative" val="1"/>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15" name="Freeform: Shape 15">
              <a:extLst>
                <a:ext uri="{FF2B5EF4-FFF2-40B4-BE49-F238E27FC236}">
                  <a16:creationId xmlns:a16="http://schemas.microsoft.com/office/drawing/2014/main" id="{4D62A0CC-A0CE-403A-A167-27225B2C6083}"/>
                </a:ext>
                <a:ext uri="{C183D7F6-B498-43B3-948B-1728B52AA6E4}">
                  <adec:decorative xmlns:adec="http://schemas.microsoft.com/office/drawing/2017/decorative" val="1"/>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Image 2">
              <a:extLst>
                <a:ext uri="{FF2B5EF4-FFF2-40B4-BE49-F238E27FC236}">
                  <a16:creationId xmlns:a16="http://schemas.microsoft.com/office/drawing/2014/main" id="{F8AD83DA-A293-6D56-F606-7C98C403A3F7}"/>
                </a:ext>
                <a:ext uri="{C183D7F6-B498-43B3-948B-1728B52AA6E4}">
                  <adec:decorative xmlns:adec="http://schemas.microsoft.com/office/drawing/2017/decorative" val="1"/>
                </a:ext>
              </a:extLst>
            </p:cNvPr>
            <p:cNvSpPr/>
            <p:nvPr userDrawn="1"/>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2" name="Title 1"/>
          <p:cNvSpPr>
            <a:spLocks noGrp="1"/>
          </p:cNvSpPr>
          <p:nvPr userDrawn="1">
            <p:ph type="title" hasCustomPrompt="1"/>
          </p:nvPr>
        </p:nvSpPr>
        <p:spPr>
          <a:xfrm>
            <a:off x="5702441" y="1061623"/>
            <a:ext cx="5723586" cy="4739104"/>
          </a:xfrm>
        </p:spPr>
        <p:txBody>
          <a:bodyPr tIns="0" bIns="0" anchor="ctr">
            <a:noAutofit/>
          </a:bodyPr>
          <a:lstStyle>
            <a:lvl1pPr algn="l">
              <a:lnSpc>
                <a:spcPct val="100000"/>
              </a:lnSpc>
              <a:defRPr sz="3600" b="1"/>
            </a:lvl1pPr>
          </a:lstStyle>
          <a:p>
            <a:r>
              <a:rPr lang="en-US" dirty="0"/>
              <a:t>Click to add title</a:t>
            </a:r>
          </a:p>
        </p:txBody>
      </p:sp>
      <p:sp>
        <p:nvSpPr>
          <p:cNvPr id="8" name="Picture Placeholder 7">
            <a:extLst>
              <a:ext uri="{FF2B5EF4-FFF2-40B4-BE49-F238E27FC236}">
                <a16:creationId xmlns:a16="http://schemas.microsoft.com/office/drawing/2014/main" id="{E979AC40-7C15-9431-5B1A-415655A7FC05}"/>
              </a:ext>
            </a:extLst>
          </p:cNvPr>
          <p:cNvSpPr>
            <a:spLocks noGrp="1"/>
          </p:cNvSpPr>
          <p:nvPr>
            <p:ph type="pic" sz="quarter" idx="11" hasCustomPrompt="1"/>
          </p:nvPr>
        </p:nvSpPr>
        <p:spPr>
          <a:xfrm>
            <a:off x="443345" y="0"/>
            <a:ext cx="4344695" cy="6359525"/>
          </a:xfrm>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433189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6F8B46B-EF6E-BC12-09E2-0F3B779197B4}"/>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22" name="Rectangle 21">
            <a:extLst>
              <a:ext uri="{FF2B5EF4-FFF2-40B4-BE49-F238E27FC236}">
                <a16:creationId xmlns:a16="http://schemas.microsoft.com/office/drawing/2014/main" id="{5D7B4F11-E150-473B-98F5-6E6AC9646863}"/>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6" name="Freeform 35">
            <a:extLst>
              <a:ext uri="{FF2B5EF4-FFF2-40B4-BE49-F238E27FC236}">
                <a16:creationId xmlns:a16="http://schemas.microsoft.com/office/drawing/2014/main" id="{A8E2FA61-C047-21BB-AA50-F84AD7685498}"/>
              </a:ext>
              <a:ext uri="{C183D7F6-B498-43B3-948B-1728B52AA6E4}">
                <adec:decorative xmlns:adec="http://schemas.microsoft.com/office/drawing/2017/decorative" val="1"/>
              </a:ext>
            </a:extLst>
          </p:cNvPr>
          <p:cNvSpPr/>
          <p:nvPr userDrawn="1"/>
        </p:nvSpPr>
        <p:spPr>
          <a:xfrm rot="16200000">
            <a:off x="5760023" y="3764463"/>
            <a:ext cx="2812357" cy="3394143"/>
          </a:xfrm>
          <a:custGeom>
            <a:avLst/>
            <a:gdLst>
              <a:gd name="connsiteX0" fmla="*/ 0 w 2812357"/>
              <a:gd name="connsiteY0" fmla="*/ 0 h 3394143"/>
              <a:gd name="connsiteX1" fmla="*/ 2812357 w 2812357"/>
              <a:gd name="connsiteY1" fmla="*/ 3394143 h 3394143"/>
              <a:gd name="connsiteX2" fmla="*/ 0 w 2812357"/>
              <a:gd name="connsiteY2" fmla="*/ 3394143 h 3394143"/>
            </a:gdLst>
            <a:ahLst/>
            <a:cxnLst>
              <a:cxn ang="0">
                <a:pos x="connsiteX0" y="connsiteY0"/>
              </a:cxn>
              <a:cxn ang="0">
                <a:pos x="connsiteX1" y="connsiteY1"/>
              </a:cxn>
              <a:cxn ang="0">
                <a:pos x="connsiteX2" y="connsiteY2"/>
              </a:cxn>
            </a:cxnLst>
            <a:rect l="l" t="t" r="r" b="b"/>
            <a:pathLst>
              <a:path w="2812357" h="3394143">
                <a:moveTo>
                  <a:pt x="0" y="0"/>
                </a:moveTo>
                <a:lnTo>
                  <a:pt x="2812357" y="3394143"/>
                </a:lnTo>
                <a:lnTo>
                  <a:pt x="0" y="3394143"/>
                </a:lnTo>
                <a:close/>
              </a:path>
            </a:pathLst>
          </a:custGeom>
          <a:solidFill>
            <a:schemeClr val="accent4">
              <a:lumMod val="40000"/>
              <a:lumOff val="60000"/>
              <a:alpha val="50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3" name="Freeform 32">
            <a:extLst>
              <a:ext uri="{FF2B5EF4-FFF2-40B4-BE49-F238E27FC236}">
                <a16:creationId xmlns:a16="http://schemas.microsoft.com/office/drawing/2014/main" id="{1A2791BA-760E-9FA5-8743-D0B699FC9835}"/>
              </a:ext>
              <a:ext uri="{C183D7F6-B498-43B3-948B-1728B52AA6E4}">
                <adec:decorative xmlns:adec="http://schemas.microsoft.com/office/drawing/2017/decorative" val="1"/>
              </a:ext>
            </a:extLst>
          </p:cNvPr>
          <p:cNvSpPr/>
          <p:nvPr userDrawn="1"/>
        </p:nvSpPr>
        <p:spPr>
          <a:xfrm>
            <a:off x="0" y="3463854"/>
            <a:ext cx="435241" cy="3394146"/>
          </a:xfrm>
          <a:custGeom>
            <a:avLst/>
            <a:gdLst>
              <a:gd name="connsiteX0" fmla="*/ 435241 w 435241"/>
              <a:gd name="connsiteY0" fmla="*/ 0 h 3394146"/>
              <a:gd name="connsiteX1" fmla="*/ 435241 w 435241"/>
              <a:gd name="connsiteY1" fmla="*/ 3394146 h 3394146"/>
              <a:gd name="connsiteX2" fmla="*/ 0 w 435241"/>
              <a:gd name="connsiteY2" fmla="*/ 3394146 h 3394146"/>
              <a:gd name="connsiteX3" fmla="*/ 0 w 435241"/>
              <a:gd name="connsiteY3" fmla="*/ 523525 h 3394146"/>
            </a:gdLst>
            <a:ahLst/>
            <a:cxnLst>
              <a:cxn ang="0">
                <a:pos x="connsiteX0" y="connsiteY0"/>
              </a:cxn>
              <a:cxn ang="0">
                <a:pos x="connsiteX1" y="connsiteY1"/>
              </a:cxn>
              <a:cxn ang="0">
                <a:pos x="connsiteX2" y="connsiteY2"/>
              </a:cxn>
              <a:cxn ang="0">
                <a:pos x="connsiteX3" y="connsiteY3"/>
              </a:cxn>
            </a:cxnLst>
            <a:rect l="l" t="t" r="r" b="b"/>
            <a:pathLst>
              <a:path w="435241" h="3394146">
                <a:moveTo>
                  <a:pt x="435241" y="0"/>
                </a:moveTo>
                <a:lnTo>
                  <a:pt x="435241" y="3394146"/>
                </a:lnTo>
                <a:lnTo>
                  <a:pt x="0" y="3394146"/>
                </a:lnTo>
                <a:lnTo>
                  <a:pt x="0" y="5235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4" name="Title 1">
            <a:extLst>
              <a:ext uri="{FF2B5EF4-FFF2-40B4-BE49-F238E27FC236}">
                <a16:creationId xmlns:a16="http://schemas.microsoft.com/office/drawing/2014/main" id="{8D6A03F2-8C7B-D33B-0E8F-24D4800D5C01}"/>
              </a:ext>
            </a:extLst>
          </p:cNvPr>
          <p:cNvSpPr>
            <a:spLocks noGrp="1"/>
          </p:cNvSpPr>
          <p:nvPr userDrawn="1">
            <p:ph type="title" hasCustomPrompt="1"/>
          </p:nvPr>
        </p:nvSpPr>
        <p:spPr>
          <a:xfrm>
            <a:off x="914400" y="1057275"/>
            <a:ext cx="5259554" cy="2495028"/>
          </a:xfrm>
        </p:spPr>
        <p:txBody>
          <a:bodyPr tIns="0" bIns="0">
            <a:noAutofit/>
          </a:bodyPr>
          <a:lstStyle>
            <a:lvl1pPr algn="l">
              <a:lnSpc>
                <a:spcPct val="100000"/>
              </a:lnSpc>
              <a:defRPr sz="3600"/>
            </a:lvl1pPr>
          </a:lstStyle>
          <a:p>
            <a:r>
              <a:rPr lang="en-US" dirty="0"/>
              <a:t>Click to add text</a:t>
            </a:r>
          </a:p>
        </p:txBody>
      </p:sp>
      <p:sp>
        <p:nvSpPr>
          <p:cNvPr id="5" name="Content Placeholder 2">
            <a:extLst>
              <a:ext uri="{FF2B5EF4-FFF2-40B4-BE49-F238E27FC236}">
                <a16:creationId xmlns:a16="http://schemas.microsoft.com/office/drawing/2014/main" id="{C51465C6-2CDE-B5BF-F22E-CBDD44E86CFC}"/>
              </a:ext>
            </a:extLst>
          </p:cNvPr>
          <p:cNvSpPr>
            <a:spLocks noGrp="1"/>
          </p:cNvSpPr>
          <p:nvPr userDrawn="1">
            <p:ph idx="1" hasCustomPrompt="1"/>
          </p:nvPr>
        </p:nvSpPr>
        <p:spPr>
          <a:xfrm>
            <a:off x="914400" y="3808750"/>
            <a:ext cx="5259554"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52" name="Picture Placeholder 7">
            <a:extLst>
              <a:ext uri="{FF2B5EF4-FFF2-40B4-BE49-F238E27FC236}">
                <a16:creationId xmlns:a16="http://schemas.microsoft.com/office/drawing/2014/main" id="{55126063-BDEE-A1AB-FDAE-DD9B98CACDA8}"/>
              </a:ext>
            </a:extLst>
          </p:cNvPr>
          <p:cNvSpPr>
            <a:spLocks noGrp="1"/>
          </p:cNvSpPr>
          <p:nvPr>
            <p:ph type="pic" sz="quarter" idx="11" hasCustomPrompt="1"/>
          </p:nvPr>
        </p:nvSpPr>
        <p:spPr>
          <a:xfrm>
            <a:off x="7414194" y="410780"/>
            <a:ext cx="4344695" cy="6447220"/>
          </a:xfrm>
          <a:solidFill>
            <a:schemeClr val="accent3"/>
          </a:solidFill>
        </p:spPr>
        <p:txBody>
          <a:bodyPr>
            <a:normAutofit/>
          </a:bodyPr>
          <a:lstStyle>
            <a:lvl1pPr marL="0" indent="0">
              <a:buNone/>
              <a:defRPr sz="1800"/>
            </a:lvl1pPr>
          </a:lstStyle>
          <a:p>
            <a:pPr lvl="0"/>
            <a:r>
              <a:rPr lang="en-US" dirty="0"/>
              <a:t>Click to add picture</a:t>
            </a:r>
          </a:p>
        </p:txBody>
      </p:sp>
    </p:spTree>
    <p:extLst>
      <p:ext uri="{BB962C8B-B14F-4D97-AF65-F5344CB8AC3E}">
        <p14:creationId xmlns:p14="http://schemas.microsoft.com/office/powerpoint/2010/main" val="168178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32" name="Image 1">
            <a:extLst>
              <a:ext uri="{FF2B5EF4-FFF2-40B4-BE49-F238E27FC236}">
                <a16:creationId xmlns:a16="http://schemas.microsoft.com/office/drawing/2014/main" id="{2A3EC91E-4089-D366-06D3-3E66F93DFAF3}"/>
              </a:ext>
              <a:ext uri="{C183D7F6-B498-43B3-948B-1728B52AA6E4}">
                <adec:decorative xmlns:adec="http://schemas.microsoft.com/office/drawing/2017/decorative" val="1"/>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p>
            <a:endParaRPr lang="en-US" dirty="0"/>
          </a:p>
        </p:txBody>
      </p:sp>
      <p:sp>
        <p:nvSpPr>
          <p:cNvPr id="53" name="Freeform: Shape 52">
            <a:extLst>
              <a:ext uri="{FF2B5EF4-FFF2-40B4-BE49-F238E27FC236}">
                <a16:creationId xmlns:a16="http://schemas.microsoft.com/office/drawing/2014/main" id="{70F595E1-C910-3710-90E9-AF5FFCE05861}"/>
              </a:ext>
              <a:ext uri="{C183D7F6-B498-43B3-948B-1728B52AA6E4}">
                <adec:decorative xmlns:adec="http://schemas.microsoft.com/office/drawing/2017/decorative" val="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p>
            <a:endParaRPr lang="en-US" dirty="0"/>
          </a:p>
        </p:txBody>
      </p:sp>
      <p:sp>
        <p:nvSpPr>
          <p:cNvPr id="29" name="Freeform 70">
            <a:extLst>
              <a:ext uri="{FF2B5EF4-FFF2-40B4-BE49-F238E27FC236}">
                <a16:creationId xmlns:a16="http://schemas.microsoft.com/office/drawing/2014/main" id="{AA39EF58-54F1-4AC9-1D83-2E7DEEAAEA6A}"/>
              </a:ext>
              <a:ext uri="{C183D7F6-B498-43B3-948B-1728B52AA6E4}">
                <adec:decorative xmlns:adec="http://schemas.microsoft.com/office/drawing/2017/decorative" val="1"/>
              </a:ext>
            </a:extLst>
          </p:cNvPr>
          <p:cNvSpPr>
            <a:spLocks/>
          </p:cNvSpPr>
          <p:nvPr userDrawn="1"/>
        </p:nvSpPr>
        <p:spPr bwMode="auto">
          <a:xfrm rot="16200000" flipH="1">
            <a:off x="-9389"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alpha val="50000"/>
            </a:schemeClr>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1" name="Freeform 70">
            <a:extLst>
              <a:ext uri="{FF2B5EF4-FFF2-40B4-BE49-F238E27FC236}">
                <a16:creationId xmlns:a16="http://schemas.microsoft.com/office/drawing/2014/main" id="{0C320934-59CC-4123-C7C1-FEEE89F3045F}"/>
              </a:ext>
              <a:ext uri="{C183D7F6-B498-43B3-948B-1728B52AA6E4}">
                <adec:decorative xmlns:adec="http://schemas.microsoft.com/office/drawing/2017/decorative" val="1"/>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3" name="Image 4">
            <a:extLst>
              <a:ext uri="{FF2B5EF4-FFF2-40B4-BE49-F238E27FC236}">
                <a16:creationId xmlns:a16="http://schemas.microsoft.com/office/drawing/2014/main" id="{EC46DC71-C12A-96C8-3FE2-AA95AB58B349}"/>
              </a:ext>
              <a:ext uri="{C183D7F6-B498-43B3-948B-1728B52AA6E4}">
                <adec:decorative xmlns:adec="http://schemas.microsoft.com/office/drawing/2017/decorative" val="1"/>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lumMod val="40000"/>
              <a:lumOff val="60000"/>
              <a:alpha val="50000"/>
            </a:schemeClr>
          </a:solidFill>
          <a:ln w="7052" cap="flat">
            <a:noFill/>
            <a:prstDash val="solid"/>
            <a:miter/>
          </a:ln>
        </p:spPr>
        <p:txBody>
          <a:bodyPr rtlCol="0" anchor="ctr">
            <a:noAutofit/>
          </a:bodyPr>
          <a:lstStyle/>
          <a:p>
            <a:endParaRPr lang="en-US" dirty="0"/>
          </a:p>
        </p:txBody>
      </p:sp>
      <p:sp>
        <p:nvSpPr>
          <p:cNvPr id="2" name="Title 1"/>
          <p:cNvSpPr>
            <a:spLocks noGrp="1"/>
          </p:cNvSpPr>
          <p:nvPr>
            <p:ph type="title" hasCustomPrompt="1"/>
          </p:nvPr>
        </p:nvSpPr>
        <p:spPr>
          <a:xfrm>
            <a:off x="3460565" y="1057274"/>
            <a:ext cx="7965461" cy="994164"/>
          </a:xfrm>
        </p:spPr>
        <p:txBody>
          <a:bodyPr lIns="91440" tIns="0" rIns="91440" bIns="0" anchor="b" anchorCtr="0">
            <a:noAutofit/>
          </a:bodyPr>
          <a:lstStyle>
            <a:lvl1pPr algn="l">
              <a:lnSpc>
                <a:spcPct val="100000"/>
              </a:lnSpc>
              <a:defRPr sz="3600" b="1">
                <a:latin typeface="+mj-lt"/>
                <a:cs typeface="Arial" panose="020B0604020202020204" pitchFamily="34" charset="0"/>
              </a:defRPr>
            </a:lvl1pPr>
          </a:lstStyle>
          <a:p>
            <a:r>
              <a:rPr lang="en-US" dirty="0"/>
              <a:t>Click to add title</a:t>
            </a:r>
          </a:p>
        </p:txBody>
      </p:sp>
      <p:sp>
        <p:nvSpPr>
          <p:cNvPr id="13" name="Content Placeholder 3">
            <a:extLst>
              <a:ext uri="{FF2B5EF4-FFF2-40B4-BE49-F238E27FC236}">
                <a16:creationId xmlns:a16="http://schemas.microsoft.com/office/drawing/2014/main" id="{B20F5EA7-881C-8FB7-EAC9-89C8F2E5865C}"/>
              </a:ext>
            </a:extLst>
          </p:cNvPr>
          <p:cNvSpPr>
            <a:spLocks noGrp="1"/>
          </p:cNvSpPr>
          <p:nvPr>
            <p:ph sz="half" idx="2" hasCustomPrompt="1"/>
          </p:nvPr>
        </p:nvSpPr>
        <p:spPr>
          <a:xfrm>
            <a:off x="3460565" y="2303029"/>
            <a:ext cx="7965460" cy="3497698"/>
          </a:xfrm>
        </p:spPr>
        <p:txBody>
          <a:bodyPr lIns="91440" tIns="0" rIns="91440" bIns="0">
            <a:normAutofit/>
          </a:bodyPr>
          <a:lstStyle>
            <a:lvl1pPr>
              <a:spcBef>
                <a:spcPts val="1000"/>
              </a:spcBef>
              <a:defRPr sz="1800"/>
            </a:lvl1pPr>
            <a:lvl2pPr>
              <a:spcBef>
                <a:spcPts val="1000"/>
              </a:spcBef>
              <a:defRPr sz="1800"/>
            </a:lvl2pPr>
            <a:lvl3pPr>
              <a:spcBef>
                <a:spcPts val="1000"/>
              </a:spcBef>
              <a:defRPr sz="1800"/>
            </a:lvl3pPr>
            <a:lvl4pPr>
              <a:spcBef>
                <a:spcPts val="1000"/>
              </a:spcBef>
              <a:defRPr sz="1800"/>
            </a:lvl4pPr>
            <a:lvl5pPr>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Slide Number Placeholder 2">
            <a:extLst>
              <a:ext uri="{FF2B5EF4-FFF2-40B4-BE49-F238E27FC236}">
                <a16:creationId xmlns:a16="http://schemas.microsoft.com/office/drawing/2014/main" id="{ED7A50D8-0839-EC58-FFBE-315A20995799}"/>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52850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1">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hasCustomPrompt="1"/>
          </p:nvPr>
        </p:nvSpPr>
        <p:spPr>
          <a:xfrm>
            <a:off x="4364809" y="1057274"/>
            <a:ext cx="7043617" cy="2520217"/>
          </a:xfrm>
        </p:spPr>
        <p:txBody>
          <a:bodyPr tIns="0" bIns="0">
            <a:noAutofit/>
          </a:bodyPr>
          <a:lstStyle>
            <a:lvl1pPr algn="l">
              <a:lnSpc>
                <a:spcPct val="100000"/>
              </a:lnSpc>
              <a:defRPr sz="3600"/>
            </a:lvl1pPr>
          </a:lstStyle>
          <a:p>
            <a:r>
              <a:rPr lang="en-US" dirty="0"/>
              <a:t>Click to add title</a:t>
            </a:r>
          </a:p>
        </p:txBody>
      </p:sp>
      <p:sp>
        <p:nvSpPr>
          <p:cNvPr id="11" name="Image 0">
            <a:extLst>
              <a:ext uri="{FF2B5EF4-FFF2-40B4-BE49-F238E27FC236}">
                <a16:creationId xmlns:a16="http://schemas.microsoft.com/office/drawing/2014/main" id="{CD2D664E-6702-6607-A37E-2E996144917C}"/>
              </a:ext>
              <a:ext uri="{C183D7F6-B498-43B3-948B-1728B52AA6E4}">
                <adec:decorative xmlns:adec="http://schemas.microsoft.com/office/drawing/2017/decorative" val="1"/>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a:extLst>
              <a:ext uri="{FF2B5EF4-FFF2-40B4-BE49-F238E27FC236}">
                <a16:creationId xmlns:a16="http://schemas.microsoft.com/office/drawing/2014/main" id="{951C5737-DF7E-D671-AC74-9E488335BCA2}"/>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 uri="{C183D7F6-B498-43B3-948B-1728B52AA6E4}">
                <adec:decorative xmlns:adec="http://schemas.microsoft.com/office/drawing/2017/decorative" val="1"/>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a:extLst>
              <a:ext uri="{FF2B5EF4-FFF2-40B4-BE49-F238E27FC236}">
                <a16:creationId xmlns:a16="http://schemas.microsoft.com/office/drawing/2014/main" id="{B9036D42-A06F-E6EE-BB91-8BAF045198BE}"/>
              </a:ext>
              <a:ext uri="{C183D7F6-B498-43B3-948B-1728B52AA6E4}">
                <adec:decorative xmlns:adec="http://schemas.microsoft.com/office/drawing/2017/decorative" val="1"/>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a:extLst>
              <a:ext uri="{FF2B5EF4-FFF2-40B4-BE49-F238E27FC236}">
                <a16:creationId xmlns:a16="http://schemas.microsoft.com/office/drawing/2014/main" id="{86E0540C-3355-A50D-AC61-047B54B70C64}"/>
              </a:ext>
              <a:ext uri="{C183D7F6-B498-43B3-948B-1728B52AA6E4}">
                <adec:decorative xmlns:adec="http://schemas.microsoft.com/office/drawing/2017/decorative" val="1"/>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16" name="Slide Number Placeholder 2">
            <a:extLst>
              <a:ext uri="{FF2B5EF4-FFF2-40B4-BE49-F238E27FC236}">
                <a16:creationId xmlns:a16="http://schemas.microsoft.com/office/drawing/2014/main" id="{B00F713C-1CC6-5879-0410-95F179D56AD2}"/>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 name="Content Placeholder 2">
            <a:extLst>
              <a:ext uri="{FF2B5EF4-FFF2-40B4-BE49-F238E27FC236}">
                <a16:creationId xmlns:a16="http://schemas.microsoft.com/office/drawing/2014/main" id="{8E40D3F2-4A7A-F909-AC98-0B402B26776E}"/>
              </a:ext>
            </a:extLst>
          </p:cNvPr>
          <p:cNvSpPr>
            <a:spLocks noGrp="1"/>
          </p:cNvSpPr>
          <p:nvPr>
            <p:ph idx="11" hasCustomPrompt="1"/>
          </p:nvPr>
        </p:nvSpPr>
        <p:spPr>
          <a:xfrm>
            <a:off x="4364808" y="3808750"/>
            <a:ext cx="7043618" cy="2233233"/>
          </a:xfrm>
        </p:spPr>
        <p:txBody>
          <a:bodyPr lIns="91440" tIns="0" rIns="9144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Tree>
    <p:extLst>
      <p:ext uri="{BB962C8B-B14F-4D97-AF65-F5344CB8AC3E}">
        <p14:creationId xmlns:p14="http://schemas.microsoft.com/office/powerpoint/2010/main" val="3116296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4">
    <p:spTree>
      <p:nvGrpSpPr>
        <p:cNvPr id="1" name=""/>
        <p:cNvGrpSpPr/>
        <p:nvPr/>
      </p:nvGrpSpPr>
      <p:grpSpPr>
        <a:xfrm>
          <a:off x="0" y="0"/>
          <a:ext cx="0" cy="0"/>
          <a:chOff x="0" y="0"/>
          <a:chExt cx="0" cy="0"/>
        </a:xfrm>
      </p:grpSpPr>
      <p:sp>
        <p:nvSpPr>
          <p:cNvPr id="27" name="Freeform 26">
            <a:extLst>
              <a:ext uri="{FF2B5EF4-FFF2-40B4-BE49-F238E27FC236}">
                <a16:creationId xmlns:a16="http://schemas.microsoft.com/office/drawing/2014/main" id="{3C7B0BB3-A5CA-7C72-DC39-AD00EC90964C}"/>
              </a:ext>
              <a:ext uri="{C183D7F6-B498-43B3-948B-1728B52AA6E4}">
                <adec:decorative xmlns:adec="http://schemas.microsoft.com/office/drawing/2017/decorative" val="1"/>
              </a:ext>
            </a:extLst>
          </p:cNvPr>
          <p:cNvSpPr/>
          <p:nvPr userDrawn="1"/>
        </p:nvSpPr>
        <p:spPr>
          <a:xfrm>
            <a:off x="8989454" y="3427336"/>
            <a:ext cx="3202546" cy="3430665"/>
          </a:xfrm>
          <a:custGeom>
            <a:avLst/>
            <a:gdLst>
              <a:gd name="connsiteX0" fmla="*/ 0 w 3202546"/>
              <a:gd name="connsiteY0" fmla="*/ 0 h 3430665"/>
              <a:gd name="connsiteX1" fmla="*/ 3202546 w 3202546"/>
              <a:gd name="connsiteY1" fmla="*/ 0 h 3430665"/>
              <a:gd name="connsiteX2" fmla="*/ 3202546 w 3202546"/>
              <a:gd name="connsiteY2" fmla="*/ 3430665 h 3430665"/>
              <a:gd name="connsiteX3" fmla="*/ 0 w 3202546"/>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202546" h="3430665">
                <a:moveTo>
                  <a:pt x="0" y="0"/>
                </a:moveTo>
                <a:lnTo>
                  <a:pt x="3202546" y="0"/>
                </a:lnTo>
                <a:lnTo>
                  <a:pt x="3202546" y="3430665"/>
                </a:lnTo>
                <a:lnTo>
                  <a:pt x="0" y="3430665"/>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8" name="Freeform 17">
            <a:extLst>
              <a:ext uri="{FF2B5EF4-FFF2-40B4-BE49-F238E27FC236}">
                <a16:creationId xmlns:a16="http://schemas.microsoft.com/office/drawing/2014/main" id="{07871527-68A5-0A5C-F5A6-A80523BAC92F}"/>
              </a:ext>
              <a:ext uri="{C183D7F6-B498-43B3-948B-1728B52AA6E4}">
                <adec:decorative xmlns:adec="http://schemas.microsoft.com/office/drawing/2017/decorative" val="1"/>
              </a:ext>
            </a:extLst>
          </p:cNvPr>
          <p:cNvSpPr/>
          <p:nvPr userDrawn="1"/>
        </p:nvSpPr>
        <p:spPr>
          <a:xfrm>
            <a:off x="8989454" y="3654149"/>
            <a:ext cx="3202546" cy="3203852"/>
          </a:xfrm>
          <a:custGeom>
            <a:avLst/>
            <a:gdLst>
              <a:gd name="connsiteX0" fmla="*/ 3202546 w 3202546"/>
              <a:gd name="connsiteY0" fmla="*/ 0 h 3203852"/>
              <a:gd name="connsiteX1" fmla="*/ 3202546 w 3202546"/>
              <a:gd name="connsiteY1" fmla="*/ 3203852 h 3203852"/>
              <a:gd name="connsiteX2" fmla="*/ 0 w 3202546"/>
              <a:gd name="connsiteY2" fmla="*/ 3203852 h 3203852"/>
              <a:gd name="connsiteX3" fmla="*/ 0 w 3202546"/>
              <a:gd name="connsiteY3" fmla="*/ 3190718 h 3203852"/>
            </a:gdLst>
            <a:ahLst/>
            <a:cxnLst>
              <a:cxn ang="0">
                <a:pos x="connsiteX0" y="connsiteY0"/>
              </a:cxn>
              <a:cxn ang="0">
                <a:pos x="connsiteX1" y="connsiteY1"/>
              </a:cxn>
              <a:cxn ang="0">
                <a:pos x="connsiteX2" y="connsiteY2"/>
              </a:cxn>
              <a:cxn ang="0">
                <a:pos x="connsiteX3" y="connsiteY3"/>
              </a:cxn>
            </a:cxnLst>
            <a:rect l="l" t="t" r="r" b="b"/>
            <a:pathLst>
              <a:path w="3202546" h="3203852">
                <a:moveTo>
                  <a:pt x="3202546" y="0"/>
                </a:moveTo>
                <a:lnTo>
                  <a:pt x="3202546" y="3203852"/>
                </a:lnTo>
                <a:lnTo>
                  <a:pt x="0" y="3203852"/>
                </a:lnTo>
                <a:lnTo>
                  <a:pt x="0" y="3190718"/>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13">
            <a:extLst>
              <a:ext uri="{FF2B5EF4-FFF2-40B4-BE49-F238E27FC236}">
                <a16:creationId xmlns:a16="http://schemas.microsoft.com/office/drawing/2014/main" id="{CEB118B3-9B06-AD11-738A-7A0651F98B7E}"/>
              </a:ext>
              <a:ext uri="{C183D7F6-B498-43B3-948B-1728B52AA6E4}">
                <adec:decorative xmlns:adec="http://schemas.microsoft.com/office/drawing/2017/decorative" val="1"/>
              </a:ext>
            </a:extLst>
          </p:cNvPr>
          <p:cNvSpPr/>
          <p:nvPr userDrawn="1"/>
        </p:nvSpPr>
        <p:spPr>
          <a:xfrm>
            <a:off x="8989455" y="1"/>
            <a:ext cx="3202545" cy="3437345"/>
          </a:xfrm>
          <a:custGeom>
            <a:avLst/>
            <a:gdLst>
              <a:gd name="connsiteX0" fmla="*/ 0 w 3202545"/>
              <a:gd name="connsiteY0" fmla="*/ 0 h 3437345"/>
              <a:gd name="connsiteX1" fmla="*/ 3202545 w 3202545"/>
              <a:gd name="connsiteY1" fmla="*/ 0 h 3437345"/>
              <a:gd name="connsiteX2" fmla="*/ 3202545 w 3202545"/>
              <a:gd name="connsiteY2" fmla="*/ 3437345 h 3437345"/>
              <a:gd name="connsiteX3" fmla="*/ 0 w 320254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202545" h="3437345">
                <a:moveTo>
                  <a:pt x="0" y="0"/>
                </a:moveTo>
                <a:lnTo>
                  <a:pt x="3202545" y="0"/>
                </a:lnTo>
                <a:lnTo>
                  <a:pt x="3202545" y="3437345"/>
                </a:lnTo>
                <a:lnTo>
                  <a:pt x="0" y="3437345"/>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Freeform 15">
            <a:extLst>
              <a:ext uri="{FF2B5EF4-FFF2-40B4-BE49-F238E27FC236}">
                <a16:creationId xmlns:a16="http://schemas.microsoft.com/office/drawing/2014/main" id="{0EA94262-504E-06F2-F383-E832C37B1250}"/>
              </a:ext>
              <a:ext uri="{C183D7F6-B498-43B3-948B-1728B52AA6E4}">
                <adec:decorative xmlns:adec="http://schemas.microsoft.com/office/drawing/2017/decorative" val="1"/>
              </a:ext>
            </a:extLst>
          </p:cNvPr>
          <p:cNvSpPr/>
          <p:nvPr userDrawn="1"/>
        </p:nvSpPr>
        <p:spPr>
          <a:xfrm>
            <a:off x="8989454" y="6681"/>
            <a:ext cx="3202546" cy="3436477"/>
          </a:xfrm>
          <a:custGeom>
            <a:avLst/>
            <a:gdLst>
              <a:gd name="connsiteX0" fmla="*/ 0 w 3202546"/>
              <a:gd name="connsiteY0" fmla="*/ 0 h 3436477"/>
              <a:gd name="connsiteX1" fmla="*/ 3202546 w 3202546"/>
              <a:gd name="connsiteY1" fmla="*/ 3214418 h 3436477"/>
              <a:gd name="connsiteX2" fmla="*/ 3202546 w 3202546"/>
              <a:gd name="connsiteY2" fmla="*/ 3436477 h 3436477"/>
              <a:gd name="connsiteX3" fmla="*/ 0 w 3202546"/>
              <a:gd name="connsiteY3" fmla="*/ 3436477 h 3436477"/>
            </a:gdLst>
            <a:ahLst/>
            <a:cxnLst>
              <a:cxn ang="0">
                <a:pos x="connsiteX0" y="connsiteY0"/>
              </a:cxn>
              <a:cxn ang="0">
                <a:pos x="connsiteX1" y="connsiteY1"/>
              </a:cxn>
              <a:cxn ang="0">
                <a:pos x="connsiteX2" y="connsiteY2"/>
              </a:cxn>
              <a:cxn ang="0">
                <a:pos x="connsiteX3" y="connsiteY3"/>
              </a:cxn>
            </a:cxnLst>
            <a:rect l="l" t="t" r="r" b="b"/>
            <a:pathLst>
              <a:path w="3202546" h="3436477">
                <a:moveTo>
                  <a:pt x="0" y="0"/>
                </a:moveTo>
                <a:lnTo>
                  <a:pt x="3202546" y="3214418"/>
                </a:lnTo>
                <a:lnTo>
                  <a:pt x="3202546" y="3436477"/>
                </a:lnTo>
                <a:lnTo>
                  <a:pt x="0" y="343647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0" name="Title 19">
            <a:extLst>
              <a:ext uri="{FF2B5EF4-FFF2-40B4-BE49-F238E27FC236}">
                <a16:creationId xmlns:a16="http://schemas.microsoft.com/office/drawing/2014/main" id="{C26B5661-F583-FA44-8353-161B862E69B1}"/>
              </a:ext>
            </a:extLst>
          </p:cNvPr>
          <p:cNvSpPr>
            <a:spLocks noGrp="1"/>
          </p:cNvSpPr>
          <p:nvPr userDrawn="1">
            <p:ph type="title" hasCustomPrompt="1"/>
          </p:nvPr>
        </p:nvSpPr>
        <p:spPr>
          <a:xfrm>
            <a:off x="914399" y="834635"/>
            <a:ext cx="7796464" cy="1222385"/>
          </a:xfrm>
        </p:spPr>
        <p:txBody>
          <a:bodyPr tIns="0" bIns="0">
            <a:noAutofit/>
          </a:bodyPr>
          <a:lstStyle>
            <a:lvl1pPr algn="l">
              <a:lnSpc>
                <a:spcPct val="100000"/>
              </a:lnSpc>
              <a:defRPr sz="3600"/>
            </a:lvl1pPr>
          </a:lstStyle>
          <a:p>
            <a:r>
              <a:rPr lang="en-US" dirty="0"/>
              <a:t>Click to add title</a:t>
            </a:r>
          </a:p>
        </p:txBody>
      </p:sp>
      <p:sp>
        <p:nvSpPr>
          <p:cNvPr id="19" name="Slide Number Placeholder 2">
            <a:extLst>
              <a:ext uri="{FF2B5EF4-FFF2-40B4-BE49-F238E27FC236}">
                <a16:creationId xmlns:a16="http://schemas.microsoft.com/office/drawing/2014/main" id="{BFBCB81C-7599-87A1-8037-5FB8C374503A}"/>
              </a:ext>
            </a:extLst>
          </p:cNvPr>
          <p:cNvSpPr>
            <a:spLocks noGrp="1"/>
          </p:cNvSpPr>
          <p:nvPr userDrawn="1">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
        <p:nvSpPr>
          <p:cNvPr id="23" name="Content Placeholder 3">
            <a:extLst>
              <a:ext uri="{FF2B5EF4-FFF2-40B4-BE49-F238E27FC236}">
                <a16:creationId xmlns:a16="http://schemas.microsoft.com/office/drawing/2014/main" id="{6FF02D51-6992-3FED-2A19-92E5AC564CF4}"/>
              </a:ext>
            </a:extLst>
          </p:cNvPr>
          <p:cNvSpPr>
            <a:spLocks noGrp="1"/>
          </p:cNvSpPr>
          <p:nvPr userDrawn="1">
            <p:ph sz="half" idx="2" hasCustomPrompt="1"/>
          </p:nvPr>
        </p:nvSpPr>
        <p:spPr>
          <a:xfrm>
            <a:off x="914400" y="2303028"/>
            <a:ext cx="3283119"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Content Placeholder 5">
            <a:extLst>
              <a:ext uri="{FF2B5EF4-FFF2-40B4-BE49-F238E27FC236}">
                <a16:creationId xmlns:a16="http://schemas.microsoft.com/office/drawing/2014/main" id="{C2762372-3C12-61F8-F131-E4C08A2B1735}"/>
              </a:ext>
            </a:extLst>
          </p:cNvPr>
          <p:cNvSpPr>
            <a:spLocks noGrp="1"/>
          </p:cNvSpPr>
          <p:nvPr userDrawn="1">
            <p:ph sz="quarter" idx="4" hasCustomPrompt="1"/>
          </p:nvPr>
        </p:nvSpPr>
        <p:spPr>
          <a:xfrm>
            <a:off x="4782159" y="2303028"/>
            <a:ext cx="3284951" cy="3720337"/>
          </a:xfrm>
        </p:spPr>
        <p:txBody>
          <a:bodyPr lIns="91440" tIns="0" rIns="91440" bIns="0">
            <a:normAutofit/>
          </a:bodyPr>
          <a:lstStyle>
            <a:lvl1pPr marL="0" indent="0">
              <a:spcBef>
                <a:spcPts val="1000"/>
              </a:spcBef>
              <a:buNone/>
              <a:defRPr sz="1800"/>
            </a:lvl1pPr>
            <a:lvl2pPr marL="283464" indent="-283464">
              <a:spcBef>
                <a:spcPts val="1000"/>
              </a:spcBef>
              <a:defRPr sz="1800"/>
            </a:lvl2pPr>
            <a:lvl3pPr marL="283464" indent="-283464">
              <a:spcBef>
                <a:spcPts val="1000"/>
              </a:spcBef>
              <a:defRPr sz="1800"/>
            </a:lvl3pPr>
            <a:lvl4pPr marL="283464" indent="-283464">
              <a:spcBef>
                <a:spcPts val="1000"/>
              </a:spcBef>
              <a:defRPr sz="1800"/>
            </a:lvl4pPr>
            <a:lvl5pPr marL="283464"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6733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376CF4B8-1811-BD21-43A7-560AC4724F3B}"/>
              </a:ext>
              <a:ext uri="{C183D7F6-B498-43B3-948B-1728B52AA6E4}">
                <adec:decorative xmlns:adec="http://schemas.microsoft.com/office/drawing/2017/decorative" val="1"/>
              </a:ext>
            </a:extLst>
          </p:cNvPr>
          <p:cNvSpPr/>
          <p:nvPr userDrawn="1"/>
        </p:nvSpPr>
        <p:spPr>
          <a:xfrm>
            <a:off x="-24064" y="-400"/>
            <a:ext cx="12216063" cy="3467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34" name="Rectangle 33">
            <a:extLst>
              <a:ext uri="{FF2B5EF4-FFF2-40B4-BE49-F238E27FC236}">
                <a16:creationId xmlns:a16="http://schemas.microsoft.com/office/drawing/2014/main" id="{30B7B4F0-D3BC-63DF-6429-F771BE5A3270}"/>
              </a:ext>
              <a:ext uri="{C183D7F6-B498-43B3-948B-1728B52AA6E4}">
                <adec:decorative xmlns:adec="http://schemas.microsoft.com/office/drawing/2017/decorative" val="1"/>
              </a:ext>
            </a:extLst>
          </p:cNvPr>
          <p:cNvSpPr/>
          <p:nvPr userDrawn="1"/>
        </p:nvSpPr>
        <p:spPr>
          <a:xfrm>
            <a:off x="443346" y="420493"/>
            <a:ext cx="11305309" cy="60267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 name="Title 1">
            <a:extLst>
              <a:ext uri="{FF2B5EF4-FFF2-40B4-BE49-F238E27FC236}">
                <a16:creationId xmlns:a16="http://schemas.microsoft.com/office/drawing/2014/main" id="{A65C6DDD-D2BB-0153-0F53-9F7C17BDFD2B}"/>
              </a:ext>
            </a:extLst>
          </p:cNvPr>
          <p:cNvSpPr>
            <a:spLocks noGrp="1"/>
          </p:cNvSpPr>
          <p:nvPr>
            <p:ph type="title" hasCustomPrompt="1"/>
          </p:nvPr>
        </p:nvSpPr>
        <p:spPr>
          <a:xfrm>
            <a:off x="914400" y="965393"/>
            <a:ext cx="7631709" cy="1091627"/>
          </a:xfrm>
        </p:spPr>
        <p:txBody>
          <a:bodyPr tIns="0" bIns="0"/>
          <a:lstStyle>
            <a:lvl1pPr algn="l">
              <a:lnSpc>
                <a:spcPct val="100000"/>
              </a:lnSpc>
              <a:defRPr sz="3600">
                <a:solidFill>
                  <a:schemeClr val="accent6"/>
                </a:solidFill>
              </a:defRPr>
            </a:lvl1pPr>
          </a:lstStyle>
          <a:p>
            <a:r>
              <a:rPr lang="en-US" dirty="0"/>
              <a:t>Click to add title</a:t>
            </a:r>
          </a:p>
        </p:txBody>
      </p:sp>
      <p:sp>
        <p:nvSpPr>
          <p:cNvPr id="5" name="Content Placeholder 2">
            <a:extLst>
              <a:ext uri="{FF2B5EF4-FFF2-40B4-BE49-F238E27FC236}">
                <a16:creationId xmlns:a16="http://schemas.microsoft.com/office/drawing/2014/main" id="{0AADE444-940A-5A34-8C49-4F15BC33EEC7}"/>
              </a:ext>
            </a:extLst>
          </p:cNvPr>
          <p:cNvSpPr>
            <a:spLocks noGrp="1"/>
          </p:cNvSpPr>
          <p:nvPr>
            <p:ph sz="half" idx="15" hasCustomPrompt="1"/>
          </p:nvPr>
        </p:nvSpPr>
        <p:spPr>
          <a:xfrm>
            <a:off x="914400" y="2303028"/>
            <a:ext cx="3283119" cy="4144192"/>
          </a:xfrm>
        </p:spPr>
        <p:txBody>
          <a:bodyPr lIns="91440" tIns="0" rIns="91440" bIns="0">
            <a:normAutofit/>
          </a:bodyPr>
          <a:lstStyle>
            <a:lvl1pPr marL="457200" indent="-457200">
              <a:spcBef>
                <a:spcPts val="1000"/>
              </a:spcBef>
              <a:buFont typeface="+mj-lt"/>
              <a:buAutoNum type="arabicPeriod"/>
              <a:defRPr sz="1800"/>
            </a:lvl1pPr>
            <a:lvl2pPr marL="745236" indent="-342900">
              <a:spcBef>
                <a:spcPts val="1000"/>
              </a:spcBef>
              <a:buFont typeface="+mj-lt"/>
              <a:buAutoNum type="alphaLcPeriod"/>
              <a:defRPr sz="1800"/>
            </a:lvl2pPr>
            <a:lvl3pPr marL="1202436" indent="-342900">
              <a:spcBef>
                <a:spcPts val="1000"/>
              </a:spcBef>
              <a:buFont typeface="+mj-lt"/>
              <a:buAutoNum type="arabicParenR"/>
              <a:defRPr sz="1800"/>
            </a:lvl3pPr>
            <a:lvl4pPr marL="1659636" indent="-342900">
              <a:spcBef>
                <a:spcPts val="1000"/>
              </a:spcBef>
              <a:buFont typeface="+mj-lt"/>
              <a:buAutoNum type="alphaLcParenR"/>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3" name="Content Placeholder 2">
            <a:extLst>
              <a:ext uri="{FF2B5EF4-FFF2-40B4-BE49-F238E27FC236}">
                <a16:creationId xmlns:a16="http://schemas.microsoft.com/office/drawing/2014/main" id="{97A79FCB-9A9F-6B60-A95C-FCF020598DE3}"/>
              </a:ext>
            </a:extLst>
          </p:cNvPr>
          <p:cNvSpPr>
            <a:spLocks noGrp="1"/>
          </p:cNvSpPr>
          <p:nvPr>
            <p:ph sz="half" idx="1" hasCustomPrompt="1"/>
          </p:nvPr>
        </p:nvSpPr>
        <p:spPr>
          <a:xfrm>
            <a:off x="4782159" y="2303028"/>
            <a:ext cx="3763950" cy="4144192"/>
          </a:xfrm>
        </p:spPr>
        <p:txBody>
          <a:bodyPr lIns="91440" tIns="0" rIns="91440" bIns="0">
            <a:normAutofit/>
          </a:bodyPr>
          <a:lstStyle>
            <a:lvl1pPr marL="0" indent="0">
              <a:spcBef>
                <a:spcPts val="1000"/>
              </a:spcBef>
              <a:buNone/>
              <a:defRPr sz="1800"/>
            </a:lvl1pPr>
            <a:lvl2pPr indent="-283464">
              <a:spcBef>
                <a:spcPts val="1000"/>
              </a:spcBef>
              <a:defRPr sz="1800"/>
            </a:lvl2pPr>
            <a:lvl3pPr indent="-283464">
              <a:spcBef>
                <a:spcPts val="1000"/>
              </a:spcBef>
              <a:defRPr sz="1800"/>
            </a:lvl3pPr>
            <a:lvl4pPr indent="-283464">
              <a:spcBef>
                <a:spcPts val="1000"/>
              </a:spcBef>
              <a:defRPr sz="1800"/>
            </a:lvl4pPr>
            <a:lvl5pPr indent="-283464">
              <a:spcBef>
                <a:spcPts val="1000"/>
              </a:spcBef>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1" name="Picture Placeholder 30">
            <a:extLst>
              <a:ext uri="{FF2B5EF4-FFF2-40B4-BE49-F238E27FC236}">
                <a16:creationId xmlns:a16="http://schemas.microsoft.com/office/drawing/2014/main" id="{2912B88E-830A-AD4C-378F-46EF5F77950C}"/>
              </a:ext>
            </a:extLst>
          </p:cNvPr>
          <p:cNvSpPr>
            <a:spLocks noGrp="1"/>
          </p:cNvSpPr>
          <p:nvPr>
            <p:ph type="pic" sz="quarter" idx="14" hasCustomPrompt="1"/>
          </p:nvPr>
        </p:nvSpPr>
        <p:spPr>
          <a:xfrm>
            <a:off x="8989454" y="965393"/>
            <a:ext cx="3202545" cy="5892607"/>
          </a:xfrm>
          <a:custGeom>
            <a:avLst/>
            <a:gdLst>
              <a:gd name="connsiteX0" fmla="*/ 0 w 3202545"/>
              <a:gd name="connsiteY0" fmla="*/ 0 h 6023366"/>
              <a:gd name="connsiteX1" fmla="*/ 3202545 w 3202545"/>
              <a:gd name="connsiteY1" fmla="*/ 0 h 6023366"/>
              <a:gd name="connsiteX2" fmla="*/ 3202545 w 3202545"/>
              <a:gd name="connsiteY2" fmla="*/ 3165406 h 6023366"/>
              <a:gd name="connsiteX3" fmla="*/ 2923656 w 3202545"/>
              <a:gd name="connsiteY3" fmla="*/ 3179481 h 6023366"/>
              <a:gd name="connsiteX4" fmla="*/ 364096 w 3202545"/>
              <a:gd name="connsiteY4" fmla="*/ 6016124 h 6023366"/>
              <a:gd name="connsiteX5" fmla="*/ 364096 w 3202545"/>
              <a:gd name="connsiteY5" fmla="*/ 6023364 h 6023366"/>
              <a:gd name="connsiteX6" fmla="*/ 1231541 w 3202545"/>
              <a:gd name="connsiteY6" fmla="*/ 6023364 h 6023366"/>
              <a:gd name="connsiteX7" fmla="*/ 1241636 w 3202545"/>
              <a:gd name="connsiteY7" fmla="*/ 5822974 h 6023366"/>
              <a:gd name="connsiteX8" fmla="*/ 3012253 w 3202545"/>
              <a:gd name="connsiteY8" fmla="*/ 4042481 h 6023366"/>
              <a:gd name="connsiteX9" fmla="*/ 3202545 w 3202545"/>
              <a:gd name="connsiteY9" fmla="*/ 4032784 h 6023366"/>
              <a:gd name="connsiteX10" fmla="*/ 3202545 w 3202545"/>
              <a:gd name="connsiteY10" fmla="*/ 4033098 h 6023366"/>
              <a:gd name="connsiteX11" fmla="*/ 3012291 w 3202545"/>
              <a:gd name="connsiteY11" fmla="*/ 4042794 h 6023366"/>
              <a:gd name="connsiteX12" fmla="*/ 1242011 w 3202545"/>
              <a:gd name="connsiteY12" fmla="*/ 5823008 h 6023366"/>
              <a:gd name="connsiteX13" fmla="*/ 1231918 w 3202545"/>
              <a:gd name="connsiteY13" fmla="*/ 6023365 h 6023366"/>
              <a:gd name="connsiteX14" fmla="*/ 3202545 w 3202545"/>
              <a:gd name="connsiteY14" fmla="*/ 6023365 h 6023366"/>
              <a:gd name="connsiteX15" fmla="*/ 3202545 w 3202545"/>
              <a:gd name="connsiteY15" fmla="*/ 6023366 h 6023366"/>
              <a:gd name="connsiteX16" fmla="*/ 0 w 3202545"/>
              <a:gd name="connsiteY16" fmla="*/ 6023366 h 602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02545" h="6023366">
                <a:moveTo>
                  <a:pt x="0" y="0"/>
                </a:moveTo>
                <a:lnTo>
                  <a:pt x="3202545" y="0"/>
                </a:lnTo>
                <a:lnTo>
                  <a:pt x="3202545" y="3165406"/>
                </a:lnTo>
                <a:lnTo>
                  <a:pt x="2923656" y="3179481"/>
                </a:lnTo>
                <a:cubicBezTo>
                  <a:pt x="1485615" y="3325450"/>
                  <a:pt x="364096" y="4539349"/>
                  <a:pt x="364096" y="6016124"/>
                </a:cubicBezTo>
                <a:lnTo>
                  <a:pt x="364096" y="6023364"/>
                </a:lnTo>
                <a:lnTo>
                  <a:pt x="1231541" y="6023364"/>
                </a:lnTo>
                <a:lnTo>
                  <a:pt x="1241636" y="5822974"/>
                </a:lnTo>
                <a:cubicBezTo>
                  <a:pt x="1336361" y="4887576"/>
                  <a:pt x="2077946" y="4138236"/>
                  <a:pt x="3012253" y="4042481"/>
                </a:cubicBezTo>
                <a:lnTo>
                  <a:pt x="3202545" y="4032784"/>
                </a:lnTo>
                <a:lnTo>
                  <a:pt x="3202545" y="4033098"/>
                </a:lnTo>
                <a:lnTo>
                  <a:pt x="3012291" y="4042794"/>
                </a:lnTo>
                <a:cubicBezTo>
                  <a:pt x="2078162" y="4138534"/>
                  <a:pt x="1336718" y="4887757"/>
                  <a:pt x="1242011" y="5823008"/>
                </a:cubicBezTo>
                <a:lnTo>
                  <a:pt x="1231918" y="6023365"/>
                </a:lnTo>
                <a:lnTo>
                  <a:pt x="3202545" y="6023365"/>
                </a:lnTo>
                <a:lnTo>
                  <a:pt x="3202545" y="6023366"/>
                </a:lnTo>
                <a:lnTo>
                  <a:pt x="0" y="6023366"/>
                </a:lnTo>
                <a:close/>
              </a:path>
            </a:pathLst>
          </a:custGeom>
          <a:solidFill>
            <a:schemeClr val="accent4"/>
          </a:solidFill>
        </p:spPr>
        <p:txBody>
          <a:bodyPr wrap="square">
            <a:noAutofit/>
          </a:bodyPr>
          <a:lstStyle>
            <a:lvl1pPr marL="0" indent="0">
              <a:buNone/>
              <a:defRPr sz="1800"/>
            </a:lvl1pPr>
          </a:lstStyle>
          <a:p>
            <a:pPr lvl="0"/>
            <a:r>
              <a:rPr lang="en-US" dirty="0"/>
              <a:t>Click to add picture</a:t>
            </a:r>
          </a:p>
        </p:txBody>
      </p:sp>
      <p:grpSp>
        <p:nvGrpSpPr>
          <p:cNvPr id="32" name="Group 31">
            <a:extLst>
              <a:ext uri="{FF2B5EF4-FFF2-40B4-BE49-F238E27FC236}">
                <a16:creationId xmlns:a16="http://schemas.microsoft.com/office/drawing/2014/main" id="{B9152F76-E42E-3D76-6BDB-2FA0D69216AD}"/>
              </a:ext>
              <a:ext uri="{C183D7F6-B498-43B3-948B-1728B52AA6E4}">
                <adec:decorative xmlns:adec="http://schemas.microsoft.com/office/drawing/2017/decorative" val="1"/>
              </a:ext>
            </a:extLst>
          </p:cNvPr>
          <p:cNvGrpSpPr/>
          <p:nvPr userDrawn="1"/>
        </p:nvGrpSpPr>
        <p:grpSpPr>
          <a:xfrm>
            <a:off x="9353550" y="4000041"/>
            <a:ext cx="2838450" cy="2857959"/>
            <a:chOff x="12797096" y="4000041"/>
            <a:chExt cx="2838450" cy="2857959"/>
          </a:xfrm>
        </p:grpSpPr>
        <p:sp>
          <p:nvSpPr>
            <p:cNvPr id="20" name="Freeform: Shape 28">
              <a:extLst>
                <a:ext uri="{FF2B5EF4-FFF2-40B4-BE49-F238E27FC236}">
                  <a16:creationId xmlns:a16="http://schemas.microsoft.com/office/drawing/2014/main" id="{ED0348C7-D83F-0AD7-2539-41219A795693}"/>
                </a:ext>
                <a:ext uri="{C183D7F6-B498-43B3-948B-1728B52AA6E4}">
                  <adec:decorative xmlns:adec="http://schemas.microsoft.com/office/drawing/2017/decorative" val="1"/>
                </a:ext>
              </a:extLst>
            </p:cNvPr>
            <p:cNvSpPr/>
            <p:nvPr userDrawn="1"/>
          </p:nvSpPr>
          <p:spPr>
            <a:xfrm rot="10800000">
              <a:off x="12797096" y="4000041"/>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21" name="Freeform: Shape 25">
              <a:extLst>
                <a:ext uri="{FF2B5EF4-FFF2-40B4-BE49-F238E27FC236}">
                  <a16:creationId xmlns:a16="http://schemas.microsoft.com/office/drawing/2014/main" id="{E911AA2D-BE77-278D-CD2E-2EB3E180F3B8}"/>
                </a:ext>
                <a:ext uri="{C183D7F6-B498-43B3-948B-1728B52AA6E4}">
                  <adec:decorative xmlns:adec="http://schemas.microsoft.com/office/drawing/2017/decorative" val="1"/>
                </a:ext>
              </a:extLst>
            </p:cNvPr>
            <p:cNvSpPr/>
            <p:nvPr userDrawn="1"/>
          </p:nvSpPr>
          <p:spPr>
            <a:xfrm rot="10800000">
              <a:off x="13664918" y="4867733"/>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2" name="Freeform: Shape 15">
              <a:extLst>
                <a:ext uri="{FF2B5EF4-FFF2-40B4-BE49-F238E27FC236}">
                  <a16:creationId xmlns:a16="http://schemas.microsoft.com/office/drawing/2014/main" id="{B6CE0BA6-C0FD-AC39-6C31-8477E0CAFDB0}"/>
                </a:ext>
                <a:ext uri="{C183D7F6-B498-43B3-948B-1728B52AA6E4}">
                  <adec:decorative xmlns:adec="http://schemas.microsoft.com/office/drawing/2017/decorative" val="1"/>
                </a:ext>
              </a:extLst>
            </p:cNvPr>
            <p:cNvSpPr/>
            <p:nvPr userDrawn="1"/>
          </p:nvSpPr>
          <p:spPr>
            <a:xfrm rot="10800000">
              <a:off x="14632096" y="5844983"/>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3" name="Image 2">
              <a:extLst>
                <a:ext uri="{FF2B5EF4-FFF2-40B4-BE49-F238E27FC236}">
                  <a16:creationId xmlns:a16="http://schemas.microsoft.com/office/drawing/2014/main" id="{666AD1A4-36DE-12F3-BB78-BA678A59572C}"/>
                </a:ext>
                <a:ext uri="{C183D7F6-B498-43B3-948B-1728B52AA6E4}">
                  <adec:decorative xmlns:adec="http://schemas.microsoft.com/office/drawing/2017/decorative" val="1"/>
                </a:ext>
              </a:extLst>
            </p:cNvPr>
            <p:cNvSpPr/>
            <p:nvPr userDrawn="1"/>
          </p:nvSpPr>
          <p:spPr>
            <a:xfrm rot="10800000">
              <a:off x="13402193" y="5492845"/>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grpSp>
      <p:sp>
        <p:nvSpPr>
          <p:cNvPr id="44" name="Slide Number Placeholder 2">
            <a:extLst>
              <a:ext uri="{FF2B5EF4-FFF2-40B4-BE49-F238E27FC236}">
                <a16:creationId xmlns:a16="http://schemas.microsoft.com/office/drawing/2014/main" id="{79071EEC-EAD1-8B22-009A-68E74589AA8D}"/>
              </a:ext>
            </a:extLst>
          </p:cNvPr>
          <p:cNvSpPr>
            <a:spLocks noGrp="1"/>
          </p:cNvSpPr>
          <p:nvPr>
            <p:ph type="sldNum" sz="quarter" idx="10"/>
          </p:nvPr>
        </p:nvSpPr>
        <p:spPr>
          <a:xfrm>
            <a:off x="10358437" y="457199"/>
            <a:ext cx="1067589"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183620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28259CF0-6BC5-3693-6F49-C4489C07C317}"/>
              </a:ext>
              <a:ext uri="{C183D7F6-B498-43B3-948B-1728B52AA6E4}">
                <adec:decorative xmlns:adec="http://schemas.microsoft.com/office/drawing/2017/decorative" val="1"/>
              </a:ext>
            </a:extLst>
          </p:cNvPr>
          <p:cNvSpPr/>
          <p:nvPr/>
        </p:nvSpPr>
        <p:spPr>
          <a:xfrm>
            <a:off x="8989454" y="-2546"/>
            <a:ext cx="3202546" cy="3441072"/>
          </a:xfrm>
          <a:custGeom>
            <a:avLst/>
            <a:gdLst>
              <a:gd name="connsiteX0" fmla="*/ 3202546 w 3202546"/>
              <a:gd name="connsiteY0" fmla="*/ 0 h 3441072"/>
              <a:gd name="connsiteX1" fmla="*/ 3202546 w 3202546"/>
              <a:gd name="connsiteY1" fmla="*/ 3441072 h 3441072"/>
              <a:gd name="connsiteX2" fmla="*/ 0 w 3202546"/>
              <a:gd name="connsiteY2" fmla="*/ 3441072 h 3441072"/>
              <a:gd name="connsiteX3" fmla="*/ 3082686 w 3202546"/>
              <a:gd name="connsiteY3" fmla="*/ 6086 h 3441072"/>
            </a:gdLst>
            <a:ahLst/>
            <a:cxnLst>
              <a:cxn ang="0">
                <a:pos x="connsiteX0" y="connsiteY0"/>
              </a:cxn>
              <a:cxn ang="0">
                <a:pos x="connsiteX1" y="connsiteY1"/>
              </a:cxn>
              <a:cxn ang="0">
                <a:pos x="connsiteX2" y="connsiteY2"/>
              </a:cxn>
              <a:cxn ang="0">
                <a:pos x="connsiteX3" y="connsiteY3"/>
              </a:cxn>
            </a:cxnLst>
            <a:rect l="l" t="t" r="r" b="b"/>
            <a:pathLst>
              <a:path w="3202546" h="3441072">
                <a:moveTo>
                  <a:pt x="3202546" y="0"/>
                </a:moveTo>
                <a:lnTo>
                  <a:pt x="3202546" y="3441072"/>
                </a:lnTo>
                <a:lnTo>
                  <a:pt x="0" y="3441072"/>
                </a:lnTo>
                <a:cubicBezTo>
                  <a:pt x="0" y="1653352"/>
                  <a:pt x="1351216" y="182908"/>
                  <a:pt x="3082686" y="6086"/>
                </a:cubicBezTo>
                <a:close/>
              </a:path>
            </a:pathLst>
          </a:custGeom>
          <a:solidFill>
            <a:schemeClr val="accent1"/>
          </a:solidFill>
          <a:ln w="4756" cap="flat">
            <a:noFill/>
            <a:prstDash val="solid"/>
            <a:miter/>
          </a:ln>
        </p:spPr>
        <p:txBody>
          <a:bodyPr wrap="square" rtlCol="0" anchor="ctr">
            <a:noAutofit/>
          </a:bodyPr>
          <a:lstStyle/>
          <a:p>
            <a:endParaRPr lang="en-US" dirty="0"/>
          </a:p>
        </p:txBody>
      </p:sp>
      <p:sp>
        <p:nvSpPr>
          <p:cNvPr id="26" name="Image 4">
            <a:extLst>
              <a:ext uri="{FF2B5EF4-FFF2-40B4-BE49-F238E27FC236}">
                <a16:creationId xmlns:a16="http://schemas.microsoft.com/office/drawing/2014/main" id="{9019DA73-2516-F3D2-ECDB-620C90483DB3}"/>
              </a:ext>
              <a:ext uri="{C183D7F6-B498-43B3-948B-1728B52AA6E4}">
                <adec:decorative xmlns:adec="http://schemas.microsoft.com/office/drawing/2017/decorative" val="1"/>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5665DA82-D253-8EC5-5DFB-F0266ED9FBB4}"/>
              </a:ext>
              <a:ext uri="{C183D7F6-B498-43B3-948B-1728B52AA6E4}">
                <adec:decorative xmlns:adec="http://schemas.microsoft.com/office/drawing/2017/decorative" val="1"/>
              </a:ext>
            </a:extLst>
          </p:cNvPr>
          <p:cNvSpPr/>
          <p:nvPr/>
        </p:nvSpPr>
        <p:spPr>
          <a:xfrm flipV="1">
            <a:off x="-20086" y="5331514"/>
            <a:ext cx="2148416" cy="1526486"/>
          </a:xfrm>
          <a:custGeom>
            <a:avLst/>
            <a:gdLst>
              <a:gd name="connsiteX0" fmla="*/ 0 w 2148416"/>
              <a:gd name="connsiteY0" fmla="*/ 1526486 h 1526486"/>
              <a:gd name="connsiteX1" fmla="*/ 2098930 w 2148416"/>
              <a:gd name="connsiteY1" fmla="*/ 135201 h 1526486"/>
              <a:gd name="connsiteX2" fmla="*/ 2148416 w 2148416"/>
              <a:gd name="connsiteY2" fmla="*/ 0 h 1526486"/>
              <a:gd name="connsiteX3" fmla="*/ 0 w 2148416"/>
              <a:gd name="connsiteY3" fmla="*/ 0 h 1526486"/>
            </a:gdLst>
            <a:ahLst/>
            <a:cxnLst>
              <a:cxn ang="0">
                <a:pos x="connsiteX0" y="connsiteY0"/>
              </a:cxn>
              <a:cxn ang="0">
                <a:pos x="connsiteX1" y="connsiteY1"/>
              </a:cxn>
              <a:cxn ang="0">
                <a:pos x="connsiteX2" y="connsiteY2"/>
              </a:cxn>
              <a:cxn ang="0">
                <a:pos x="connsiteX3" y="connsiteY3"/>
              </a:cxn>
            </a:cxnLst>
            <a:rect l="l" t="t" r="r" b="b"/>
            <a:pathLst>
              <a:path w="2148416" h="1526486">
                <a:moveTo>
                  <a:pt x="0" y="1526486"/>
                </a:moveTo>
                <a:cubicBezTo>
                  <a:pt x="943526" y="1526486"/>
                  <a:pt x="1753109" y="952785"/>
                  <a:pt x="2098930" y="135201"/>
                </a:cubicBezTo>
                <a:lnTo>
                  <a:pt x="2148416" y="0"/>
                </a:lnTo>
                <a:lnTo>
                  <a:pt x="0" y="0"/>
                </a:lnTo>
                <a:close/>
              </a:path>
            </a:pathLst>
          </a:custGeom>
          <a:solidFill>
            <a:schemeClr val="accent4">
              <a:alpha val="50000"/>
            </a:schemeClr>
          </a:solidFill>
          <a:ln w="5083" cap="flat">
            <a:noFill/>
            <a:prstDash val="solid"/>
            <a:miter/>
          </a:ln>
        </p:spPr>
        <p:txBody>
          <a:bodyPr wrap="square" rtlCol="0" anchor="ctr">
            <a:noAutofit/>
          </a:bodyPr>
          <a:lstStyle/>
          <a:p>
            <a:endParaRPr lang="en-US" dirty="0"/>
          </a:p>
        </p:txBody>
      </p:sp>
      <p:pic>
        <p:nvPicPr>
          <p:cNvPr id="21" name="Image 2">
            <a:extLst>
              <a:ext uri="{FF2B5EF4-FFF2-40B4-BE49-F238E27FC236}">
                <a16:creationId xmlns:a16="http://schemas.microsoft.com/office/drawing/2014/main" id="{A8B7F1F1-806C-8D65-7340-220A0C4653C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rot="5400000">
            <a:off x="9991886" y="1247775"/>
            <a:ext cx="2200114" cy="2200114"/>
          </a:xfrm>
          <a:prstGeom prst="rect">
            <a:avLst/>
          </a:prstGeom>
        </p:spPr>
      </p:pic>
      <p:sp>
        <p:nvSpPr>
          <p:cNvPr id="12" name="Freeform 11">
            <a:extLst>
              <a:ext uri="{FF2B5EF4-FFF2-40B4-BE49-F238E27FC236}">
                <a16:creationId xmlns:a16="http://schemas.microsoft.com/office/drawing/2014/main" id="{E76518D4-6149-BA03-3BE5-6A13A792C115}"/>
              </a:ext>
              <a:ext uri="{C183D7F6-B498-43B3-948B-1728B52AA6E4}">
                <adec:decorative xmlns:adec="http://schemas.microsoft.com/office/drawing/2017/decorative" val="1"/>
              </a:ext>
            </a:extLst>
          </p:cNvPr>
          <p:cNvSpPr/>
          <p:nvPr/>
        </p:nvSpPr>
        <p:spPr>
          <a:xfrm>
            <a:off x="1540428" y="6470488"/>
            <a:ext cx="775021" cy="387513"/>
          </a:xfrm>
          <a:custGeom>
            <a:avLst/>
            <a:gdLst>
              <a:gd name="connsiteX0" fmla="*/ 387511 w 775021"/>
              <a:gd name="connsiteY0" fmla="*/ 0 h 387513"/>
              <a:gd name="connsiteX1" fmla="*/ 775021 w 775021"/>
              <a:gd name="connsiteY1" fmla="*/ 387511 h 387513"/>
              <a:gd name="connsiteX2" fmla="*/ 775021 w 775021"/>
              <a:gd name="connsiteY2" fmla="*/ 387513 h 387513"/>
              <a:gd name="connsiteX3" fmla="*/ 1 w 775021"/>
              <a:gd name="connsiteY3" fmla="*/ 387513 h 387513"/>
              <a:gd name="connsiteX4" fmla="*/ 0 w 775021"/>
              <a:gd name="connsiteY4" fmla="*/ 387511 h 387513"/>
              <a:gd name="connsiteX5" fmla="*/ 387511 w 775021"/>
              <a:gd name="connsiteY5" fmla="*/ 0 h 38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5021" h="387513">
                <a:moveTo>
                  <a:pt x="387511" y="0"/>
                </a:moveTo>
                <a:cubicBezTo>
                  <a:pt x="601527" y="0"/>
                  <a:pt x="775021" y="173494"/>
                  <a:pt x="775021" y="387511"/>
                </a:cubicBezTo>
                <a:lnTo>
                  <a:pt x="775021" y="387513"/>
                </a:lnTo>
                <a:lnTo>
                  <a:pt x="1" y="387513"/>
                </a:lnTo>
                <a:lnTo>
                  <a:pt x="0" y="387511"/>
                </a:lnTo>
                <a:cubicBezTo>
                  <a:pt x="0" y="173494"/>
                  <a:pt x="173494" y="0"/>
                  <a:pt x="387511" y="0"/>
                </a:cubicBezTo>
                <a:close/>
              </a:path>
            </a:pathLst>
          </a:custGeom>
          <a:solidFill>
            <a:schemeClr val="accent6"/>
          </a:solidFill>
          <a:ln w="3801" cap="flat">
            <a:noFill/>
            <a:prstDash val="solid"/>
            <a:miter/>
          </a:ln>
        </p:spPr>
        <p:txBody>
          <a:bodyPr wrap="square" rtlCol="0" anchor="ctr">
            <a:noAutofit/>
          </a:bodyPr>
          <a:lstStyle/>
          <a:p>
            <a:endParaRPr lang="en-US" dirty="0"/>
          </a:p>
        </p:txBody>
      </p:sp>
      <p:sp>
        <p:nvSpPr>
          <p:cNvPr id="2" name="Title 1"/>
          <p:cNvSpPr>
            <a:spLocks noGrp="1"/>
          </p:cNvSpPr>
          <p:nvPr>
            <p:ph type="title"/>
          </p:nvPr>
        </p:nvSpPr>
        <p:spPr>
          <a:xfrm>
            <a:off x="914400" y="1057274"/>
            <a:ext cx="7843837" cy="1012782"/>
          </a:xfrm>
        </p:spPr>
        <p:txBody>
          <a:bodyPr tIns="0" bIns="0">
            <a:noAutofit/>
          </a:bodyPr>
          <a:lstStyle>
            <a:lvl1pPr algn="l">
              <a:lnSpc>
                <a:spcPct val="100000"/>
              </a:lnSpc>
              <a:defRPr sz="3600" b="1"/>
            </a:lvl1pPr>
          </a:lstStyle>
          <a:p>
            <a:r>
              <a:rPr lang="en-US"/>
              <a:t>Click to edit Master title style</a:t>
            </a:r>
            <a:endParaRPr lang="en-US" dirty="0"/>
          </a:p>
        </p:txBody>
      </p:sp>
      <p:sp>
        <p:nvSpPr>
          <p:cNvPr id="30" name="Content Placeholder 2">
            <a:extLst>
              <a:ext uri="{FF2B5EF4-FFF2-40B4-BE49-F238E27FC236}">
                <a16:creationId xmlns:a16="http://schemas.microsoft.com/office/drawing/2014/main" id="{58F56A7F-403C-059D-4B58-A8D59888A158}"/>
              </a:ext>
            </a:extLst>
          </p:cNvPr>
          <p:cNvSpPr>
            <a:spLocks noGrp="1"/>
          </p:cNvSpPr>
          <p:nvPr>
            <p:ph idx="13" hasCustomPrompt="1"/>
          </p:nvPr>
        </p:nvSpPr>
        <p:spPr>
          <a:xfrm>
            <a:off x="914400" y="2331791"/>
            <a:ext cx="6903076" cy="3721817"/>
          </a:xfrm>
        </p:spPr>
        <p:txBody>
          <a:bodyPr tIns="0" bIns="0">
            <a:normAutofit/>
          </a:bodyPr>
          <a:lstStyle>
            <a:lvl1pPr marL="0" indent="0">
              <a:lnSpc>
                <a:spcPct val="100000"/>
              </a:lnSpc>
              <a:spcBef>
                <a:spcPts val="0"/>
              </a:spcBef>
              <a:buNone/>
              <a:defRPr sz="2400"/>
            </a:lvl1pPr>
            <a:lvl2pPr marL="347472">
              <a:lnSpc>
                <a:spcPct val="100000"/>
              </a:lnSpc>
              <a:spcBef>
                <a:spcPts val="0"/>
              </a:spcBef>
              <a:defRPr sz="2400"/>
            </a:lvl2pPr>
            <a:lvl3pPr marL="685800">
              <a:lnSpc>
                <a:spcPct val="100000"/>
              </a:lnSpc>
              <a:spcBef>
                <a:spcPts val="0"/>
              </a:spcBef>
              <a:defRPr sz="2400"/>
            </a:lvl3pPr>
          </a:lstStyle>
          <a:p>
            <a:pPr lvl="0"/>
            <a:r>
              <a:rPr lang="en-US" dirty="0"/>
              <a:t>Click to add text</a:t>
            </a:r>
          </a:p>
          <a:p>
            <a:pPr lvl="1"/>
            <a:r>
              <a:rPr lang="en-US" dirty="0"/>
              <a:t>Second level</a:t>
            </a:r>
          </a:p>
          <a:p>
            <a:pPr lvl="2"/>
            <a:r>
              <a:rPr lang="en-US" dirty="0"/>
              <a:t>Third level</a:t>
            </a:r>
          </a:p>
        </p:txBody>
      </p:sp>
      <p:sp>
        <p:nvSpPr>
          <p:cNvPr id="10" name="Picture Placeholder 9">
            <a:extLst>
              <a:ext uri="{FF2B5EF4-FFF2-40B4-BE49-F238E27FC236}">
                <a16:creationId xmlns:a16="http://schemas.microsoft.com/office/drawing/2014/main" id="{0723BF40-731C-2A5B-FC2F-B59DEF431C66}"/>
              </a:ext>
            </a:extLst>
          </p:cNvPr>
          <p:cNvSpPr>
            <a:spLocks noGrp="1"/>
          </p:cNvSpPr>
          <p:nvPr>
            <p:ph type="pic" sz="quarter" idx="14"/>
          </p:nvPr>
        </p:nvSpPr>
        <p:spPr>
          <a:xfrm>
            <a:off x="8989454" y="3405189"/>
            <a:ext cx="3202546" cy="3452811"/>
          </a:xfrm>
          <a:solidFill>
            <a:schemeClr val="accent1"/>
          </a:solidFill>
        </p:spPr>
        <p:txBody>
          <a:bodyPr>
            <a:normAutofit/>
          </a:bodyPr>
          <a:lstStyle>
            <a:lvl1pPr marL="0" indent="0">
              <a:buNone/>
              <a:defRPr sz="1800"/>
            </a:lvl1pPr>
          </a:lstStyle>
          <a:p>
            <a:r>
              <a:rPr lang="en-US" dirty="0"/>
              <a:t>Click icon to add picture</a:t>
            </a:r>
          </a:p>
        </p:txBody>
      </p:sp>
      <p:sp>
        <p:nvSpPr>
          <p:cNvPr id="20" name="Slide Number Placeholder 2">
            <a:extLst>
              <a:ext uri="{FF2B5EF4-FFF2-40B4-BE49-F238E27FC236}">
                <a16:creationId xmlns:a16="http://schemas.microsoft.com/office/drawing/2014/main" id="{3ACD3A33-D8A4-7058-9798-30967E3EFD39}"/>
              </a:ext>
            </a:extLst>
          </p:cNvPr>
          <p:cNvSpPr>
            <a:spLocks noGrp="1"/>
          </p:cNvSpPr>
          <p:nvPr>
            <p:ph type="sldNum" sz="quarter" idx="10"/>
          </p:nvPr>
        </p:nvSpPr>
        <p:spPr>
          <a:xfrm>
            <a:off x="10438475" y="457199"/>
            <a:ext cx="987552" cy="471489"/>
          </a:xfrm>
        </p:spPr>
        <p:txBody>
          <a:bodyPr/>
          <a:lstStyle>
            <a:lvl1pPr>
              <a:defRPr sz="1600">
                <a:latin typeface="+mj-lt"/>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7104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438475" y="457199"/>
            <a:ext cx="987552" cy="244503"/>
          </a:xfrm>
          <a:prstGeom prst="rect">
            <a:avLst/>
          </a:prstGeom>
        </p:spPr>
        <p:txBody>
          <a:bodyPr vert="horz" lIns="91440" tIns="45720" rIns="0" bIns="45720" rtlCol="0" anchor="ctr"/>
          <a:lstStyle>
            <a:lvl1pPr algn="r">
              <a:defRPr sz="1200">
                <a:solidFill>
                  <a:schemeClr val="accent6"/>
                </a:solidFill>
                <a:latin typeface="+mn-lt"/>
                <a:cs typeface="Arial" panose="020B0604020202020204" pitchFamily="34" charset="0"/>
              </a:defRPr>
            </a:lvl1pPr>
          </a:lstStyle>
          <a:p>
            <a:fld id="{48F63A3B-78C7-47BE-AE5E-E10140E04643}" type="slidenum">
              <a:rPr lang="en-US" smtClean="0"/>
              <a:pPr/>
              <a:t>‹#›</a:t>
            </a:fld>
            <a:endParaRPr lang="en-US" dirty="0"/>
          </a:p>
        </p:txBody>
      </p:sp>
      <p:sp>
        <p:nvSpPr>
          <p:cNvPr id="2" name="Title Placeholder 1"/>
          <p:cNvSpPr>
            <a:spLocks noGrp="1"/>
          </p:cNvSpPr>
          <p:nvPr>
            <p:ph type="title"/>
          </p:nvPr>
        </p:nvSpPr>
        <p:spPr>
          <a:xfrm>
            <a:off x="758952" y="731520"/>
            <a:ext cx="10671048" cy="1362057"/>
          </a:xfrm>
          <a:prstGeom prst="rect">
            <a:avLst/>
          </a:prstGeom>
        </p:spPr>
        <p:txBody>
          <a:bodyPr vert="horz" lIns="91440" tIns="45720" rIns="91440" bIns="4572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4833434"/>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80" r:id="rId3"/>
    <p:sldLayoutId id="2147483653" r:id="rId4"/>
    <p:sldLayoutId id="2147483668" r:id="rId5"/>
    <p:sldLayoutId id="2147483685" r:id="rId6"/>
    <p:sldLayoutId id="2147483686" r:id="rId7"/>
    <p:sldLayoutId id="2147483687" r:id="rId8"/>
    <p:sldLayoutId id="2147483688" r:id="rId9"/>
    <p:sldLayoutId id="2147483689" r:id="rId10"/>
    <p:sldLayoutId id="2147483691" r:id="rId11"/>
    <p:sldLayoutId id="2147483692" r:id="rId12"/>
    <p:sldLayoutId id="2147483676" r:id="rId13"/>
    <p:sldLayoutId id="2147483656" r:id="rId14"/>
    <p:sldLayoutId id="2147483657" r:id="rId15"/>
    <p:sldLayoutId id="2147483658" r:id="rId16"/>
    <p:sldLayoutId id="2147483659" r:id="rId17"/>
  </p:sldLayoutIdLst>
  <p:hf hdr="0" ftr="0" dt="0"/>
  <p:txStyles>
    <p:titleStyle>
      <a:lvl1pPr algn="ctr" defTabSz="914400" rtl="0" eaLnBrk="1" latinLnBrk="0" hangingPunct="1">
        <a:lnSpc>
          <a:spcPts val="4875"/>
        </a:lnSpc>
        <a:spcBef>
          <a:spcPct val="0"/>
        </a:spcBef>
        <a:buNone/>
        <a:defRPr sz="38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13.png"/><Relationship Id="rId7" Type="http://schemas.openxmlformats.org/officeDocument/2006/relationships/image" Target="../media/image16.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slide" Target="slide9.xml"/><Relationship Id="rId5" Type="http://schemas.openxmlformats.org/officeDocument/2006/relationships/slide" Target="slide2.xml"/><Relationship Id="rId10" Type="http://schemas.openxmlformats.org/officeDocument/2006/relationships/image" Target="../media/image18.svg"/><Relationship Id="rId4" Type="http://schemas.openxmlformats.org/officeDocument/2006/relationships/image" Target="../media/image14.svg"/><Relationship Id="rId9"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7FF65-A536-F639-8591-ED024C223308}"/>
              </a:ext>
            </a:extLst>
          </p:cNvPr>
          <p:cNvSpPr>
            <a:spLocks noGrp="1"/>
          </p:cNvSpPr>
          <p:nvPr>
            <p:ph type="ctrTitle"/>
          </p:nvPr>
        </p:nvSpPr>
        <p:spPr>
          <a:xfrm>
            <a:off x="2899790" y="54737"/>
            <a:ext cx="6392421" cy="3831221"/>
          </a:xfrm>
        </p:spPr>
        <p:txBody>
          <a:bodyPr anchor="ctr"/>
          <a:lstStyle/>
          <a:p>
            <a:r>
              <a:rPr lang="en-US" cap="none" dirty="0"/>
              <a:t>Determine what information you need</a:t>
            </a:r>
            <a:endParaRPr lang="af-ZA" cap="none" dirty="0"/>
          </a:p>
        </p:txBody>
      </p:sp>
      <p:pic>
        <p:nvPicPr>
          <p:cNvPr id="4" name="Graphic 3" descr="Shoe footprints with solid fill">
            <a:extLst>
              <a:ext uri="{FF2B5EF4-FFF2-40B4-BE49-F238E27FC236}">
                <a16:creationId xmlns:a16="http://schemas.microsoft.com/office/drawing/2014/main" id="{D01A6BEF-3404-61A0-4C60-203AEBA818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287167">
            <a:off x="3243607" y="3246785"/>
            <a:ext cx="914400" cy="914400"/>
          </a:xfrm>
          <a:prstGeom prst="rect">
            <a:avLst/>
          </a:prstGeom>
        </p:spPr>
      </p:pic>
      <p:sp>
        <p:nvSpPr>
          <p:cNvPr id="5" name="TextBox 4">
            <a:hlinkClick r:id="rId5" action="ppaction://hlinksldjump"/>
            <a:extLst>
              <a:ext uri="{FF2B5EF4-FFF2-40B4-BE49-F238E27FC236}">
                <a16:creationId xmlns:a16="http://schemas.microsoft.com/office/drawing/2014/main" id="{9B548211-3F7A-42A6-50E6-DE90B65ADADC}"/>
              </a:ext>
            </a:extLst>
          </p:cNvPr>
          <p:cNvSpPr txBox="1"/>
          <p:nvPr/>
        </p:nvSpPr>
        <p:spPr>
          <a:xfrm>
            <a:off x="3976624" y="3266257"/>
            <a:ext cx="1639747" cy="646331"/>
          </a:xfrm>
          <a:prstGeom prst="rect">
            <a:avLst/>
          </a:prstGeom>
          <a:noFill/>
        </p:spPr>
        <p:txBody>
          <a:bodyPr wrap="square" rtlCol="0">
            <a:spAutoFit/>
          </a:bodyPr>
          <a:lstStyle/>
          <a:p>
            <a:r>
              <a:rPr lang="af-ZA" sz="3600" dirty="0"/>
              <a:t>Step 1</a:t>
            </a:r>
          </a:p>
        </p:txBody>
      </p:sp>
      <p:pic>
        <p:nvPicPr>
          <p:cNvPr id="6" name="Graphic 5" descr="Shoe footprints with solid fill">
            <a:extLst>
              <a:ext uri="{FF2B5EF4-FFF2-40B4-BE49-F238E27FC236}">
                <a16:creationId xmlns:a16="http://schemas.microsoft.com/office/drawing/2014/main" id="{9FEF90AA-1042-0FDA-4B71-3D391EA99C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5758014">
            <a:off x="5357362" y="3248432"/>
            <a:ext cx="914400" cy="914400"/>
          </a:xfrm>
          <a:prstGeom prst="rect">
            <a:avLst/>
          </a:prstGeom>
        </p:spPr>
      </p:pic>
      <p:sp>
        <p:nvSpPr>
          <p:cNvPr id="7" name="TextBox 6">
            <a:hlinkClick r:id="rId8" action="ppaction://hlinksldjump"/>
            <a:extLst>
              <a:ext uri="{FF2B5EF4-FFF2-40B4-BE49-F238E27FC236}">
                <a16:creationId xmlns:a16="http://schemas.microsoft.com/office/drawing/2014/main" id="{F518A6F3-F156-4FF9-1ABA-81583FB66F6F}"/>
              </a:ext>
            </a:extLst>
          </p:cNvPr>
          <p:cNvSpPr txBox="1"/>
          <p:nvPr/>
        </p:nvSpPr>
        <p:spPr>
          <a:xfrm>
            <a:off x="6338153" y="3258139"/>
            <a:ext cx="2083443" cy="646331"/>
          </a:xfrm>
          <a:prstGeom prst="rect">
            <a:avLst/>
          </a:prstGeom>
          <a:noFill/>
        </p:spPr>
        <p:txBody>
          <a:bodyPr wrap="square" rtlCol="0">
            <a:spAutoFit/>
          </a:bodyPr>
          <a:lstStyle/>
          <a:p>
            <a:r>
              <a:rPr lang="af-ZA" sz="3600" dirty="0"/>
              <a:t>Step 2</a:t>
            </a:r>
          </a:p>
        </p:txBody>
      </p:sp>
      <p:pic>
        <p:nvPicPr>
          <p:cNvPr id="8" name="Graphic 7" descr="Shoe footprints with solid fill">
            <a:extLst>
              <a:ext uri="{FF2B5EF4-FFF2-40B4-BE49-F238E27FC236}">
                <a16:creationId xmlns:a16="http://schemas.microsoft.com/office/drawing/2014/main" id="{00EABE78-78B4-BC1F-0510-BC532C550AC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4478236">
            <a:off x="5522238" y="4282711"/>
            <a:ext cx="914400" cy="914400"/>
          </a:xfrm>
          <a:prstGeom prst="rect">
            <a:avLst/>
          </a:prstGeom>
        </p:spPr>
      </p:pic>
      <p:sp>
        <p:nvSpPr>
          <p:cNvPr id="9" name="TextBox 8">
            <a:hlinkClick r:id="rId11" action="ppaction://hlinksldjump"/>
            <a:extLst>
              <a:ext uri="{FF2B5EF4-FFF2-40B4-BE49-F238E27FC236}">
                <a16:creationId xmlns:a16="http://schemas.microsoft.com/office/drawing/2014/main" id="{CBD7E138-656A-64CD-810C-1F331E7060A2}"/>
              </a:ext>
            </a:extLst>
          </p:cNvPr>
          <p:cNvSpPr txBox="1"/>
          <p:nvPr/>
        </p:nvSpPr>
        <p:spPr>
          <a:xfrm>
            <a:off x="6379678" y="4363605"/>
            <a:ext cx="2083443" cy="646331"/>
          </a:xfrm>
          <a:prstGeom prst="rect">
            <a:avLst/>
          </a:prstGeom>
          <a:noFill/>
        </p:spPr>
        <p:txBody>
          <a:bodyPr wrap="square" rtlCol="0">
            <a:spAutoFit/>
          </a:bodyPr>
          <a:lstStyle/>
          <a:p>
            <a:r>
              <a:rPr lang="af-ZA" sz="3600" dirty="0"/>
              <a:t>Step 3</a:t>
            </a:r>
          </a:p>
        </p:txBody>
      </p:sp>
    </p:spTree>
    <p:extLst>
      <p:ext uri="{BB962C8B-B14F-4D97-AF65-F5344CB8AC3E}">
        <p14:creationId xmlns:p14="http://schemas.microsoft.com/office/powerpoint/2010/main" val="2202437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10199-C129-11F0-56F2-2D1AED21CB4C}"/>
              </a:ext>
            </a:extLst>
          </p:cNvPr>
          <p:cNvSpPr>
            <a:spLocks noGrp="1"/>
          </p:cNvSpPr>
          <p:nvPr>
            <p:ph type="title"/>
          </p:nvPr>
        </p:nvSpPr>
        <p:spPr>
          <a:xfrm>
            <a:off x="4364809" y="1057275"/>
            <a:ext cx="7043617" cy="1049318"/>
          </a:xfrm>
        </p:spPr>
        <p:txBody>
          <a:bodyPr/>
          <a:lstStyle/>
          <a:p>
            <a:r>
              <a:rPr lang="en-US" cap="none" dirty="0"/>
              <a:t>Look at your questions carefully:</a:t>
            </a:r>
            <a:endParaRPr lang="af-ZA" cap="none" dirty="0"/>
          </a:p>
        </p:txBody>
      </p:sp>
      <p:sp>
        <p:nvSpPr>
          <p:cNvPr id="3" name="Slide Number Placeholder 2">
            <a:extLst>
              <a:ext uri="{FF2B5EF4-FFF2-40B4-BE49-F238E27FC236}">
                <a16:creationId xmlns:a16="http://schemas.microsoft.com/office/drawing/2014/main" id="{370AEC4F-E711-8552-9C34-82C1514A1E37}"/>
              </a:ext>
            </a:extLst>
          </p:cNvPr>
          <p:cNvSpPr>
            <a:spLocks noGrp="1"/>
          </p:cNvSpPr>
          <p:nvPr>
            <p:ph type="sldNum" sz="quarter" idx="10"/>
          </p:nvPr>
        </p:nvSpPr>
        <p:spPr>
          <a:xfrm>
            <a:off x="10438475" y="457199"/>
            <a:ext cx="987552" cy="471489"/>
          </a:xfrm>
        </p:spPr>
        <p:txBody>
          <a:bodyPr/>
          <a:lstStyle/>
          <a:p>
            <a:fld id="{48F63A3B-78C7-47BE-AE5E-E10140E04643}" type="slidenum">
              <a:rPr lang="en-US" smtClean="0"/>
              <a:pPr/>
              <a:t>10</a:t>
            </a:fld>
            <a:endParaRPr lang="en-US" dirty="0"/>
          </a:p>
        </p:txBody>
      </p:sp>
      <p:sp>
        <p:nvSpPr>
          <p:cNvPr id="4" name="Content Placeholder 3">
            <a:extLst>
              <a:ext uri="{FF2B5EF4-FFF2-40B4-BE49-F238E27FC236}">
                <a16:creationId xmlns:a16="http://schemas.microsoft.com/office/drawing/2014/main" id="{BDDD6BDC-E008-6AB7-55A1-46ED9BCF054F}"/>
              </a:ext>
            </a:extLst>
          </p:cNvPr>
          <p:cNvSpPr>
            <a:spLocks noGrp="1"/>
          </p:cNvSpPr>
          <p:nvPr>
            <p:ph idx="11"/>
          </p:nvPr>
        </p:nvSpPr>
        <p:spPr>
          <a:xfrm>
            <a:off x="4144889" y="2495705"/>
            <a:ext cx="7043618" cy="3534705"/>
          </a:xfrm>
        </p:spPr>
        <p:txBody>
          <a:bodyPr>
            <a:normAutofit/>
          </a:bodyPr>
          <a:lstStyle/>
          <a:p>
            <a:pPr lvl="0">
              <a:lnSpc>
                <a:spcPct val="115000"/>
              </a:lnSpc>
              <a:spcAft>
                <a:spcPts val="400"/>
              </a:spcAft>
              <a:tabLst>
                <a:tab pos="269875" algn="l"/>
              </a:tabLst>
            </a:pPr>
            <a:r>
              <a:rPr lang="en-US" dirty="0">
                <a:effectLst/>
                <a:ea typeface="Calibri" panose="020F0502020204030204" pitchFamily="34" charset="0"/>
              </a:rPr>
              <a:t>•	Some questions are unnecessary – erase them.</a:t>
            </a:r>
          </a:p>
          <a:p>
            <a:pPr lvl="0">
              <a:lnSpc>
                <a:spcPct val="115000"/>
              </a:lnSpc>
              <a:spcAft>
                <a:spcPts val="400"/>
              </a:spcAft>
              <a:tabLst>
                <a:tab pos="269875" algn="l"/>
              </a:tabLst>
            </a:pPr>
            <a:r>
              <a:rPr lang="en-US" dirty="0">
                <a:effectLst/>
                <a:ea typeface="Calibri" panose="020F0502020204030204" pitchFamily="34" charset="0"/>
              </a:rPr>
              <a:t>•	The answers to some of the questions are very 	obvious – write down the answers/information.</a:t>
            </a:r>
          </a:p>
          <a:p>
            <a:pPr lvl="0">
              <a:lnSpc>
                <a:spcPct val="115000"/>
              </a:lnSpc>
              <a:spcAft>
                <a:spcPts val="400"/>
              </a:spcAft>
              <a:tabLst>
                <a:tab pos="269875" algn="l"/>
              </a:tabLst>
            </a:pPr>
            <a:r>
              <a:rPr lang="en-US" dirty="0">
                <a:effectLst/>
                <a:ea typeface="Calibri" panose="020F0502020204030204" pitchFamily="34" charset="0"/>
              </a:rPr>
              <a:t>•	You do not have the answers to some of the 	questions yet. You will have to work with this last 	group now to find the answers</a:t>
            </a:r>
            <a:r>
              <a:rPr lang="en-US">
                <a:effectLst/>
                <a:ea typeface="Calibri" panose="020F0502020204030204" pitchFamily="34" charset="0"/>
              </a:rPr>
              <a:t>. </a:t>
            </a:r>
            <a:br>
              <a:rPr lang="en-US">
                <a:effectLst/>
                <a:ea typeface="Calibri" panose="020F0502020204030204" pitchFamily="34" charset="0"/>
              </a:rPr>
            </a:br>
            <a:r>
              <a:rPr lang="en-US">
                <a:effectLst/>
                <a:ea typeface="Calibri" panose="020F0502020204030204" pitchFamily="34" charset="0"/>
              </a:rPr>
              <a:t>	</a:t>
            </a:r>
            <a:r>
              <a:rPr lang="en-US" b="1" i="1">
                <a:effectLst/>
                <a:ea typeface="Calibri" panose="020F0502020204030204" pitchFamily="34" charset="0"/>
              </a:rPr>
              <a:t>This </a:t>
            </a:r>
            <a:r>
              <a:rPr lang="en-US" b="1" i="1" dirty="0">
                <a:effectLst/>
                <a:ea typeface="Calibri" panose="020F0502020204030204" pitchFamily="34" charset="0"/>
              </a:rPr>
              <a:t>is the information </a:t>
            </a:r>
            <a:r>
              <a:rPr lang="en-US" b="1" i="1">
                <a:effectLst/>
                <a:ea typeface="Calibri" panose="020F0502020204030204" pitchFamily="34" charset="0"/>
              </a:rPr>
              <a:t>you need.</a:t>
            </a:r>
            <a:endParaRPr lang="en-ZA" b="1" dirty="0">
              <a:effectLst/>
              <a:ea typeface="Calibri" panose="020F0502020204030204" pitchFamily="34" charset="0"/>
            </a:endParaRPr>
          </a:p>
        </p:txBody>
      </p:sp>
      <p:pic>
        <p:nvPicPr>
          <p:cNvPr id="6" name="Graphic 5" descr="Badge Question Mark with solid fill">
            <a:extLst>
              <a:ext uri="{FF2B5EF4-FFF2-40B4-BE49-F238E27FC236}">
                <a16:creationId xmlns:a16="http://schemas.microsoft.com/office/drawing/2014/main" id="{ED8C717D-43D9-4AAB-E8F0-D21035AD68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3776" y="3608406"/>
            <a:ext cx="2966013" cy="2966013"/>
          </a:xfrm>
          <a:prstGeom prst="rect">
            <a:avLst/>
          </a:prstGeom>
        </p:spPr>
      </p:pic>
    </p:spTree>
    <p:extLst>
      <p:ext uri="{BB962C8B-B14F-4D97-AF65-F5344CB8AC3E}">
        <p14:creationId xmlns:p14="http://schemas.microsoft.com/office/powerpoint/2010/main" val="1131718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43EC8A-1733-CCF7-081F-EB4667CB3285}"/>
              </a:ext>
            </a:extLst>
          </p:cNvPr>
          <p:cNvSpPr>
            <a:spLocks noGrp="1"/>
          </p:cNvSpPr>
          <p:nvPr>
            <p:ph type="title"/>
          </p:nvPr>
        </p:nvSpPr>
        <p:spPr>
          <a:xfrm>
            <a:off x="416688" y="692943"/>
            <a:ext cx="7796464" cy="1222385"/>
          </a:xfrm>
        </p:spPr>
        <p:txBody>
          <a:bodyPr vert="horz" lIns="91440" tIns="0" rIns="91440" bIns="0" rtlCol="0" anchor="b" anchorCtr="0">
            <a:normAutofit/>
          </a:bodyPr>
          <a:lstStyle/>
          <a:p>
            <a:pPr>
              <a:lnSpc>
                <a:spcPct val="90000"/>
              </a:lnSpc>
            </a:pPr>
            <a:r>
              <a:rPr lang="en-US" sz="2800" b="1" kern="1200" cap="none" baseline="0" dirty="0">
                <a:latin typeface="+mj-lt"/>
                <a:ea typeface="+mj-ea"/>
                <a:cs typeface="+mj-cs"/>
              </a:rPr>
              <a:t>Which information about WhatsApp should I include in the document for the parents?</a:t>
            </a:r>
            <a:endParaRPr lang="af-ZA" sz="2800" b="1" kern="1200" cap="none" baseline="0" dirty="0">
              <a:latin typeface="+mj-lt"/>
              <a:ea typeface="+mj-ea"/>
              <a:cs typeface="+mj-cs"/>
            </a:endParaRPr>
          </a:p>
        </p:txBody>
      </p:sp>
      <p:sp>
        <p:nvSpPr>
          <p:cNvPr id="2" name="Slide Number Placeholder 1">
            <a:extLst>
              <a:ext uri="{FF2B5EF4-FFF2-40B4-BE49-F238E27FC236}">
                <a16:creationId xmlns:a16="http://schemas.microsoft.com/office/drawing/2014/main" id="{AB69D854-FB65-0E93-CFE2-041F7C41DD24}"/>
              </a:ext>
            </a:extLst>
          </p:cNvPr>
          <p:cNvSpPr>
            <a:spLocks noGrp="1"/>
          </p:cNvSpPr>
          <p:nvPr>
            <p:ph type="sldNum" sz="quarter" idx="10"/>
          </p:nvPr>
        </p:nvSpPr>
        <p:spPr>
          <a:xfrm>
            <a:off x="10438475" y="457199"/>
            <a:ext cx="987552" cy="471489"/>
          </a:xfrm>
        </p:spPr>
        <p:txBody>
          <a:bodyPr vert="horz" lIns="91440" tIns="45720" rIns="0" bIns="45720" rtlCol="0" anchor="ctr">
            <a:normAutofit/>
          </a:bodyPr>
          <a:lstStyle/>
          <a:p>
            <a:pPr>
              <a:spcAft>
                <a:spcPts val="600"/>
              </a:spcAft>
            </a:pPr>
            <a:fld id="{48F63A3B-78C7-47BE-AE5E-E10140E04643}" type="slidenum">
              <a:rPr lang="en-US" smtClean="0"/>
              <a:pPr>
                <a:spcAft>
                  <a:spcPts val="600"/>
                </a:spcAft>
              </a:pPr>
              <a:t>11</a:t>
            </a:fld>
            <a:endParaRPr lang="en-US" dirty="0"/>
          </a:p>
        </p:txBody>
      </p:sp>
      <p:sp>
        <p:nvSpPr>
          <p:cNvPr id="4" name="Content Placeholder 3">
            <a:extLst>
              <a:ext uri="{FF2B5EF4-FFF2-40B4-BE49-F238E27FC236}">
                <a16:creationId xmlns:a16="http://schemas.microsoft.com/office/drawing/2014/main" id="{ACE55D3D-AA24-CF53-6679-29B3C83F7646}"/>
              </a:ext>
            </a:extLst>
          </p:cNvPr>
          <p:cNvSpPr>
            <a:spLocks noGrp="1"/>
          </p:cNvSpPr>
          <p:nvPr>
            <p:ph sz="half" idx="2"/>
          </p:nvPr>
        </p:nvSpPr>
        <p:spPr>
          <a:xfrm>
            <a:off x="243068" y="2430350"/>
            <a:ext cx="4539091" cy="3979594"/>
          </a:xfrm>
        </p:spPr>
        <p:txBody>
          <a:bodyPr vert="horz" lIns="91440" tIns="0" rIns="91440" bIns="0" rtlCol="0">
            <a:noAutofit/>
          </a:bodyPr>
          <a:lstStyle/>
          <a:p>
            <a:pPr marL="342900" lvl="0" indent="-342900">
              <a:spcAft>
                <a:spcPts val="200"/>
              </a:spcAft>
              <a:buFont typeface="Arial" panose="020B0604020202020204" pitchFamily="34" charset="0"/>
              <a:buChar char="•"/>
            </a:pPr>
            <a:r>
              <a:rPr lang="af-ZA" sz="2400" dirty="0">
                <a:effectLst/>
              </a:rPr>
              <a:t>What is WhatsApp?</a:t>
            </a:r>
          </a:p>
          <a:p>
            <a:pPr marL="342900" lvl="0" indent="-342900">
              <a:spcAft>
                <a:spcPts val="200"/>
              </a:spcAft>
              <a:buFont typeface="Arial" panose="020B0604020202020204" pitchFamily="34" charset="0"/>
              <a:buChar char="•"/>
            </a:pPr>
            <a:r>
              <a:rPr lang="en-US" sz="2400" dirty="0">
                <a:effectLst/>
              </a:rPr>
              <a:t>Why do learners use WhatsApp?</a:t>
            </a:r>
          </a:p>
          <a:p>
            <a:pPr marL="342900" lvl="0" indent="-342900">
              <a:spcAft>
                <a:spcPts val="200"/>
              </a:spcAft>
              <a:buFont typeface="Arial" panose="020B0604020202020204" pitchFamily="34" charset="0"/>
              <a:buChar char="•"/>
            </a:pPr>
            <a:r>
              <a:rPr lang="en-US" sz="2400" dirty="0">
                <a:effectLst/>
              </a:rPr>
              <a:t>Why are parents suspicious of WhatsApp?</a:t>
            </a:r>
          </a:p>
          <a:p>
            <a:pPr marL="342900" lvl="0" indent="-342900">
              <a:spcAft>
                <a:spcPts val="200"/>
              </a:spcAft>
              <a:buFont typeface="Arial" panose="020B0604020202020204" pitchFamily="34" charset="0"/>
              <a:buChar char="•"/>
            </a:pPr>
            <a:r>
              <a:rPr lang="en-US" sz="2400" dirty="0">
                <a:effectLst/>
              </a:rPr>
              <a:t>What is the purpose of WhatsApp?</a:t>
            </a:r>
          </a:p>
          <a:p>
            <a:pPr marL="342900" lvl="0" indent="-342900">
              <a:spcAft>
                <a:spcPts val="200"/>
              </a:spcAft>
              <a:buFont typeface="Arial" panose="020B0604020202020204" pitchFamily="34" charset="0"/>
              <a:buChar char="•"/>
            </a:pPr>
            <a:r>
              <a:rPr lang="en-US" sz="2400" dirty="0">
                <a:effectLst/>
              </a:rPr>
              <a:t>What are the risks of WhatsApp? </a:t>
            </a:r>
            <a:endParaRPr lang="af-ZA" sz="2400" dirty="0">
              <a:effectLst/>
            </a:endParaRPr>
          </a:p>
        </p:txBody>
      </p:sp>
      <p:sp>
        <p:nvSpPr>
          <p:cNvPr id="8" name="Content Placeholder 3">
            <a:extLst>
              <a:ext uri="{FF2B5EF4-FFF2-40B4-BE49-F238E27FC236}">
                <a16:creationId xmlns:a16="http://schemas.microsoft.com/office/drawing/2014/main" id="{FAD41934-00F1-2652-A8E0-040078670AB0}"/>
              </a:ext>
            </a:extLst>
          </p:cNvPr>
          <p:cNvSpPr txBox="1">
            <a:spLocks/>
          </p:cNvSpPr>
          <p:nvPr/>
        </p:nvSpPr>
        <p:spPr>
          <a:xfrm>
            <a:off x="4782159" y="2303028"/>
            <a:ext cx="6495441" cy="4329266"/>
          </a:xfrm>
          <a:prstGeom prst="rect">
            <a:avLst/>
          </a:prstGeom>
        </p:spPr>
        <p:txBody>
          <a:bodyPr vert="horz" lIns="91440" tIns="0" rIns="91440" bIns="0" rtlCol="0">
            <a:noAutofit/>
          </a:bodyPr>
          <a:lstStyle>
            <a:lvl1pPr marL="0" indent="0" algn="l" defTabSz="914400" rtl="0" eaLnBrk="1" latinLnBrk="0" hangingPunct="1">
              <a:lnSpc>
                <a:spcPct val="100000"/>
              </a:lnSpc>
              <a:spcBef>
                <a:spcPts val="0"/>
              </a:spcBef>
              <a:buFont typeface="Arial" panose="020B0604020202020204" pitchFamily="34" charset="0"/>
              <a:buNone/>
              <a:defRPr sz="2400" kern="1200">
                <a:solidFill>
                  <a:schemeClr val="accent6"/>
                </a:solidFill>
                <a:latin typeface="+mn-lt"/>
                <a:ea typeface="+mn-ea"/>
                <a:cs typeface="+mn-cs"/>
              </a:defRPr>
            </a:lvl1pPr>
            <a:lvl2pPr marL="347472" indent="-347472" algn="l" defTabSz="914400" rtl="0" eaLnBrk="1" latinLnBrk="0" hangingPunct="1">
              <a:lnSpc>
                <a:spcPct val="100000"/>
              </a:lnSpc>
              <a:spcBef>
                <a:spcPts val="0"/>
              </a:spcBef>
              <a:buFont typeface="Arial" panose="020B0604020202020204" pitchFamily="34" charset="0"/>
              <a:buChar char="•"/>
              <a:defRPr sz="2400" kern="1200">
                <a:solidFill>
                  <a:schemeClr val="accent6"/>
                </a:solidFill>
                <a:latin typeface="+mn-lt"/>
                <a:ea typeface="+mn-ea"/>
                <a:cs typeface="+mn-cs"/>
              </a:defRPr>
            </a:lvl2pPr>
            <a:lvl3pPr marL="685800" indent="-347472" algn="l" defTabSz="914400" rtl="0" eaLnBrk="1" latinLnBrk="0" hangingPunct="1">
              <a:lnSpc>
                <a:spcPct val="100000"/>
              </a:lnSpc>
              <a:spcBef>
                <a:spcPts val="0"/>
              </a:spcBef>
              <a:buFont typeface="Arial" panose="020B0604020202020204" pitchFamily="34" charset="0"/>
              <a:buChar char="•"/>
              <a:defRPr sz="24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90000"/>
              </a:lnSpc>
              <a:spcBef>
                <a:spcPts val="1000"/>
              </a:spcBef>
              <a:spcAft>
                <a:spcPts val="200"/>
              </a:spcAft>
              <a:buFont typeface="Arial" panose="020B0604020202020204" pitchFamily="34" charset="0"/>
              <a:buChar char="•"/>
            </a:pPr>
            <a:r>
              <a:rPr lang="en-US" dirty="0"/>
              <a:t>What advice and tips can be given to WhatsApp users for their protection?</a:t>
            </a:r>
          </a:p>
          <a:p>
            <a:pPr marL="342900" indent="-342900">
              <a:lnSpc>
                <a:spcPct val="90000"/>
              </a:lnSpc>
              <a:spcBef>
                <a:spcPts val="1000"/>
              </a:spcBef>
              <a:spcAft>
                <a:spcPts val="200"/>
              </a:spcAft>
              <a:buFont typeface="Arial" panose="020B0604020202020204" pitchFamily="34" charset="0"/>
              <a:buChar char="•"/>
            </a:pPr>
            <a:r>
              <a:rPr lang="af-ZA" dirty="0"/>
              <a:t>What are the advantages?</a:t>
            </a:r>
          </a:p>
          <a:p>
            <a:pPr marL="342900" indent="-342900">
              <a:lnSpc>
                <a:spcPct val="90000"/>
              </a:lnSpc>
              <a:spcBef>
                <a:spcPts val="1000"/>
              </a:spcBef>
              <a:spcAft>
                <a:spcPts val="200"/>
              </a:spcAft>
              <a:buFont typeface="Arial" panose="020B0604020202020204" pitchFamily="34" charset="0"/>
              <a:buChar char="•"/>
            </a:pPr>
            <a:r>
              <a:rPr lang="af-ZA" dirty="0"/>
              <a:t>Can anyone use WhatsApp?</a:t>
            </a:r>
          </a:p>
          <a:p>
            <a:pPr marL="342900" indent="-342900">
              <a:lnSpc>
                <a:spcPct val="90000"/>
              </a:lnSpc>
              <a:spcBef>
                <a:spcPts val="1000"/>
              </a:spcBef>
              <a:spcAft>
                <a:spcPts val="200"/>
              </a:spcAft>
              <a:buFont typeface="Arial" panose="020B0604020202020204" pitchFamily="34" charset="0"/>
              <a:buChar char="•"/>
            </a:pPr>
            <a:r>
              <a:rPr lang="af-ZA" dirty="0"/>
              <a:t>What does one need?</a:t>
            </a:r>
          </a:p>
          <a:p>
            <a:pPr marL="342900" indent="-342900">
              <a:lnSpc>
                <a:spcPct val="90000"/>
              </a:lnSpc>
              <a:spcBef>
                <a:spcPts val="1000"/>
              </a:spcBef>
              <a:spcAft>
                <a:spcPts val="200"/>
              </a:spcAft>
              <a:buFont typeface="Arial" panose="020B0604020202020204" pitchFamily="34" charset="0"/>
              <a:buChar char="•"/>
            </a:pPr>
            <a:r>
              <a:rPr lang="en-US" dirty="0"/>
              <a:t>Why is WhatsApp so popular?</a:t>
            </a:r>
            <a:endParaRPr lang="af-ZA" dirty="0"/>
          </a:p>
          <a:p>
            <a:pPr marL="342900" indent="-342900">
              <a:lnSpc>
                <a:spcPct val="90000"/>
              </a:lnSpc>
              <a:spcBef>
                <a:spcPts val="1000"/>
              </a:spcBef>
              <a:spcAft>
                <a:spcPts val="200"/>
              </a:spcAft>
              <a:buFont typeface="Arial" panose="020B0604020202020204" pitchFamily="34" charset="0"/>
              <a:buChar char="•"/>
            </a:pPr>
            <a:r>
              <a:rPr lang="en-US" dirty="0"/>
              <a:t>How can WhatsApp help me if I am a CAT learner?</a:t>
            </a:r>
            <a:endParaRPr lang="af-ZA" dirty="0"/>
          </a:p>
          <a:p>
            <a:pPr marL="342900" indent="-342900">
              <a:lnSpc>
                <a:spcPct val="90000"/>
              </a:lnSpc>
              <a:spcBef>
                <a:spcPts val="1000"/>
              </a:spcBef>
              <a:spcAft>
                <a:spcPts val="600"/>
              </a:spcAft>
              <a:buFont typeface="Arial" panose="020B0604020202020204" pitchFamily="34" charset="0"/>
              <a:buChar char="•"/>
            </a:pPr>
            <a:r>
              <a:rPr lang="en-US" dirty="0"/>
              <a:t>What can happen if teachers and learners all use WhatsApp? </a:t>
            </a:r>
            <a:endParaRPr lang="af-ZA" dirty="0"/>
          </a:p>
        </p:txBody>
      </p:sp>
    </p:spTree>
    <p:extLst>
      <p:ext uri="{BB962C8B-B14F-4D97-AF65-F5344CB8AC3E}">
        <p14:creationId xmlns:p14="http://schemas.microsoft.com/office/powerpoint/2010/main" val="4072101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55F2D4-C20E-BEBC-1CCF-4449B0456A7E}"/>
              </a:ext>
            </a:extLst>
          </p:cNvPr>
          <p:cNvSpPr>
            <a:spLocks noGrp="1"/>
          </p:cNvSpPr>
          <p:nvPr>
            <p:ph type="title"/>
          </p:nvPr>
        </p:nvSpPr>
        <p:spPr>
          <a:xfrm>
            <a:off x="914400" y="965393"/>
            <a:ext cx="7631709" cy="1091627"/>
          </a:xfrm>
        </p:spPr>
        <p:txBody>
          <a:bodyPr/>
          <a:lstStyle/>
          <a:p>
            <a:r>
              <a:rPr lang="en-US" cap="none" dirty="0"/>
              <a:t>Consider your focus question again </a:t>
            </a:r>
            <a:endParaRPr lang="af-ZA" cap="none" dirty="0"/>
          </a:p>
        </p:txBody>
      </p:sp>
      <p:sp>
        <p:nvSpPr>
          <p:cNvPr id="11" name="Rectangle 10">
            <a:extLst>
              <a:ext uri="{FF2B5EF4-FFF2-40B4-BE49-F238E27FC236}">
                <a16:creationId xmlns:a16="http://schemas.microsoft.com/office/drawing/2014/main" id="{53A25912-4DB1-9272-A685-2A4407A9AB17}"/>
              </a:ext>
            </a:extLst>
          </p:cNvPr>
          <p:cNvSpPr/>
          <p:nvPr/>
        </p:nvSpPr>
        <p:spPr>
          <a:xfrm>
            <a:off x="978060" y="2313432"/>
            <a:ext cx="7504387" cy="345633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af-ZA"/>
          </a:p>
        </p:txBody>
      </p:sp>
      <p:sp>
        <p:nvSpPr>
          <p:cNvPr id="4" name="Slide Number Placeholder 3">
            <a:extLst>
              <a:ext uri="{FF2B5EF4-FFF2-40B4-BE49-F238E27FC236}">
                <a16:creationId xmlns:a16="http://schemas.microsoft.com/office/drawing/2014/main" id="{C82CE1B8-1C92-D6D2-444B-652DB90E86D1}"/>
              </a:ext>
            </a:extLst>
          </p:cNvPr>
          <p:cNvSpPr>
            <a:spLocks noGrp="1"/>
          </p:cNvSpPr>
          <p:nvPr>
            <p:ph type="sldNum" sz="quarter" idx="10"/>
          </p:nvPr>
        </p:nvSpPr>
        <p:spPr>
          <a:xfrm>
            <a:off x="10358437" y="457199"/>
            <a:ext cx="1067589" cy="471489"/>
          </a:xfrm>
        </p:spPr>
        <p:txBody>
          <a:bodyPr/>
          <a:lstStyle/>
          <a:p>
            <a:fld id="{48F63A3B-78C7-47BE-AE5E-E10140E04643}" type="slidenum">
              <a:rPr lang="en-US" smtClean="0"/>
              <a:pPr/>
              <a:t>12</a:t>
            </a:fld>
            <a:endParaRPr lang="en-US" dirty="0"/>
          </a:p>
        </p:txBody>
      </p:sp>
      <p:sp>
        <p:nvSpPr>
          <p:cNvPr id="9" name="TextBox 8">
            <a:extLst>
              <a:ext uri="{FF2B5EF4-FFF2-40B4-BE49-F238E27FC236}">
                <a16:creationId xmlns:a16="http://schemas.microsoft.com/office/drawing/2014/main" id="{1CDB41B5-AFD5-4040-B520-5AEE38874C2A}"/>
              </a:ext>
            </a:extLst>
          </p:cNvPr>
          <p:cNvSpPr txBox="1"/>
          <p:nvPr/>
        </p:nvSpPr>
        <p:spPr>
          <a:xfrm>
            <a:off x="1091527" y="2621833"/>
            <a:ext cx="7134894" cy="3932359"/>
          </a:xfrm>
          <a:prstGeom prst="rect">
            <a:avLst/>
          </a:prstGeom>
          <a:noFill/>
        </p:spPr>
        <p:txBody>
          <a:bodyPr wrap="square">
            <a:spAutoFit/>
          </a:bodyPr>
          <a:lstStyle/>
          <a:p>
            <a:pPr marL="342900" lvl="0" indent="-342900">
              <a:lnSpc>
                <a:spcPct val="115000"/>
              </a:lnSpc>
              <a:spcBef>
                <a:spcPts val="200"/>
              </a:spcBef>
              <a:spcAft>
                <a:spcPts val="20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rPr>
              <a:t>Will the answers to all the smaller questions help to answer the focus question? If not, you must ask more questions.</a:t>
            </a:r>
            <a:r>
              <a:rPr lang="nl-BE" sz="2400" b="0" dirty="0">
                <a:effectLst/>
                <a:latin typeface="Calibri" panose="020F0502020204030204" pitchFamily="34" charset="0"/>
                <a:ea typeface="Calibri" panose="020F0502020204030204" pitchFamily="34" charset="0"/>
                <a:cs typeface="Arial" panose="020B0604020202020204" pitchFamily="34" charset="0"/>
              </a:rPr>
              <a:t> </a:t>
            </a:r>
            <a:endParaRPr lang="en-US" sz="2400" b="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Bef>
                <a:spcPts val="200"/>
              </a:spcBef>
              <a:spcAft>
                <a:spcPts val="200"/>
              </a:spcAft>
              <a:buFont typeface="Symbol" panose="05050102010706020507" pitchFamily="18" charset="2"/>
              <a:buChar char=""/>
            </a:pPr>
            <a:r>
              <a:rPr lang="en-US" sz="2400" b="0" dirty="0">
                <a:effectLst/>
                <a:latin typeface="Calibri" panose="020F0502020204030204" pitchFamily="34" charset="0"/>
                <a:ea typeface="Calibri" panose="020F0502020204030204" pitchFamily="34" charset="0"/>
                <a:cs typeface="Arial" panose="020B0604020202020204" pitchFamily="34" charset="0"/>
              </a:rPr>
              <a:t>Now group related questions and decide on suitable headings that match the questions. Add more questions if necessary.</a:t>
            </a:r>
          </a:p>
          <a:p>
            <a:pPr marL="342900" lvl="0" indent="-342900">
              <a:lnSpc>
                <a:spcPct val="115000"/>
              </a:lnSpc>
              <a:spcBef>
                <a:spcPts val="200"/>
              </a:spcBef>
              <a:spcAft>
                <a:spcPts val="2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Arial" panose="020B0604020202020204" pitchFamily="34" charset="0"/>
              </a:rPr>
              <a:t>Type the questions in a </a:t>
            </a:r>
            <a:r>
              <a:rPr lang="af-ZA" sz="2400" dirty="0">
                <a:solidFill>
                  <a:schemeClr val="accent6"/>
                </a:solidFill>
                <a:latin typeface="Calibri" panose="020F0502020204030204" pitchFamily="34" charset="0"/>
                <a:ea typeface="Calibri" panose="020F0502020204030204" pitchFamily="34" charset="0"/>
                <a:cs typeface="Arial" panose="020B0604020202020204" pitchFamily="34" charset="0"/>
                <a:hlinkClick r:id="rId3" action="ppaction://hlinksldjump">
                  <a:extLst>
                    <a:ext uri="{A12FA001-AC4F-418D-AE19-62706E023703}">
                      <ahyp:hlinkClr xmlns:ahyp="http://schemas.microsoft.com/office/drawing/2018/hyperlinkcolor" val="tx"/>
                    </a:ext>
                  </a:extLst>
                </a:hlinkClick>
              </a:rPr>
              <a:t>table</a:t>
            </a:r>
            <a:r>
              <a:rPr lang="af-ZA" sz="2400" dirty="0">
                <a:latin typeface="Calibri" panose="020F0502020204030204" pitchFamily="34" charset="0"/>
                <a:ea typeface="Calibri" panose="020F0502020204030204" pitchFamily="34" charset="0"/>
                <a:cs typeface="Arial" panose="020B0604020202020204" pitchFamily="34" charset="0"/>
              </a:rPr>
              <a:t>.</a:t>
            </a:r>
            <a:endParaRPr lang="af-ZA" sz="2400" dirty="0"/>
          </a:p>
          <a:p>
            <a:pPr marL="342900" indent="-342900">
              <a:buFont typeface="Arial" panose="020B0604020202020204" pitchFamily="34" charset="0"/>
              <a:buChar char="•"/>
            </a:pPr>
            <a:endParaRPr lang="af-ZA" sz="2400" dirty="0">
              <a:latin typeface="Calibri" panose="020F0502020204030204" pitchFamily="34" charset="0"/>
              <a:ea typeface="Calibri" panose="020F0502020204030204" pitchFamily="34" charset="0"/>
            </a:endParaRPr>
          </a:p>
          <a:p>
            <a:endParaRPr lang="af-ZA" sz="2400" dirty="0"/>
          </a:p>
        </p:txBody>
      </p:sp>
      <p:sp>
        <p:nvSpPr>
          <p:cNvPr id="2" name="Picture Placeholder 14">
            <a:extLst>
              <a:ext uri="{FF2B5EF4-FFF2-40B4-BE49-F238E27FC236}">
                <a16:creationId xmlns:a16="http://schemas.microsoft.com/office/drawing/2014/main" id="{DCEABC50-B145-1A7A-29E3-5DCD57DD6890}"/>
              </a:ext>
            </a:extLst>
          </p:cNvPr>
          <p:cNvSpPr>
            <a:spLocks noGrp="1"/>
          </p:cNvSpPr>
          <p:nvPr>
            <p:ph type="pic" sz="quarter" idx="14"/>
          </p:nvPr>
        </p:nvSpPr>
        <p:spPr>
          <a:xfrm>
            <a:off x="8989454" y="965393"/>
            <a:ext cx="3202545" cy="5892607"/>
          </a:xfrm>
        </p:spPr>
        <p:txBody>
          <a:bodyPr/>
          <a:lstStyle/>
          <a:p>
            <a:r>
              <a:rPr lang="af-ZA" dirty="0"/>
              <a:t> </a:t>
            </a:r>
          </a:p>
        </p:txBody>
      </p:sp>
    </p:spTree>
    <p:extLst>
      <p:ext uri="{BB962C8B-B14F-4D97-AF65-F5344CB8AC3E}">
        <p14:creationId xmlns:p14="http://schemas.microsoft.com/office/powerpoint/2010/main" val="19416196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55F2D4-C20E-BEBC-1CCF-4449B0456A7E}"/>
              </a:ext>
            </a:extLst>
          </p:cNvPr>
          <p:cNvSpPr>
            <a:spLocks noGrp="1"/>
          </p:cNvSpPr>
          <p:nvPr>
            <p:ph type="title"/>
          </p:nvPr>
        </p:nvSpPr>
        <p:spPr>
          <a:xfrm>
            <a:off x="914400" y="-49194"/>
            <a:ext cx="10511627" cy="1012785"/>
          </a:xfrm>
        </p:spPr>
        <p:txBody>
          <a:bodyPr anchor="b">
            <a:normAutofit/>
          </a:bodyPr>
          <a:lstStyle/>
          <a:p>
            <a:r>
              <a:rPr lang="af-ZA" cap="none" dirty="0"/>
              <a:t>Table</a:t>
            </a:r>
          </a:p>
        </p:txBody>
      </p:sp>
      <p:sp>
        <p:nvSpPr>
          <p:cNvPr id="4" name="Slide Number Placeholder 3">
            <a:extLst>
              <a:ext uri="{FF2B5EF4-FFF2-40B4-BE49-F238E27FC236}">
                <a16:creationId xmlns:a16="http://schemas.microsoft.com/office/drawing/2014/main" id="{C82CE1B8-1C92-D6D2-444B-652DB90E86D1}"/>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13</a:t>
            </a:fld>
            <a:endParaRPr lang="en-US"/>
          </a:p>
        </p:txBody>
      </p:sp>
      <p:graphicFrame>
        <p:nvGraphicFramePr>
          <p:cNvPr id="2" name="Table 1">
            <a:extLst>
              <a:ext uri="{FF2B5EF4-FFF2-40B4-BE49-F238E27FC236}">
                <a16:creationId xmlns:a16="http://schemas.microsoft.com/office/drawing/2014/main" id="{20D15F58-3246-C230-CE7C-586DA736D928}"/>
              </a:ext>
            </a:extLst>
          </p:cNvPr>
          <p:cNvGraphicFramePr>
            <a:graphicFrameLocks noGrp="1"/>
          </p:cNvGraphicFramePr>
          <p:nvPr>
            <p:extLst>
              <p:ext uri="{D42A27DB-BD31-4B8C-83A1-F6EECF244321}">
                <p14:modId xmlns:p14="http://schemas.microsoft.com/office/powerpoint/2010/main" val="2681208738"/>
              </p:ext>
            </p:extLst>
          </p:nvPr>
        </p:nvGraphicFramePr>
        <p:xfrm>
          <a:off x="613458" y="976296"/>
          <a:ext cx="11111696" cy="5598083"/>
        </p:xfrm>
        <a:graphic>
          <a:graphicData uri="http://schemas.openxmlformats.org/drawingml/2006/table">
            <a:tbl>
              <a:tblPr firstRow="1" firstCol="1" bandRow="1" bandCol="1">
                <a:tableStyleId>{3B4B98B0-60AC-42C2-AFA5-B58CD77FA1E5}</a:tableStyleId>
              </a:tblPr>
              <a:tblGrid>
                <a:gridCol w="4720805">
                  <a:extLst>
                    <a:ext uri="{9D8B030D-6E8A-4147-A177-3AD203B41FA5}">
                      <a16:colId xmlns:a16="http://schemas.microsoft.com/office/drawing/2014/main" val="3083525048"/>
                    </a:ext>
                  </a:extLst>
                </a:gridCol>
                <a:gridCol w="4720805">
                  <a:extLst>
                    <a:ext uri="{9D8B030D-6E8A-4147-A177-3AD203B41FA5}">
                      <a16:colId xmlns:a16="http://schemas.microsoft.com/office/drawing/2014/main" val="2048465675"/>
                    </a:ext>
                  </a:extLst>
                </a:gridCol>
                <a:gridCol w="1670086">
                  <a:extLst>
                    <a:ext uri="{9D8B030D-6E8A-4147-A177-3AD203B41FA5}">
                      <a16:colId xmlns:a16="http://schemas.microsoft.com/office/drawing/2014/main" val="662041500"/>
                    </a:ext>
                  </a:extLst>
                </a:gridCol>
              </a:tblGrid>
              <a:tr h="242577">
                <a:tc>
                  <a:txBody>
                    <a:bodyPr/>
                    <a:lstStyle/>
                    <a:p>
                      <a:pPr algn="ctr">
                        <a:lnSpc>
                          <a:spcPct val="115000"/>
                        </a:lnSpc>
                        <a:spcBef>
                          <a:spcPts val="300"/>
                        </a:spcBef>
                        <a:spcAft>
                          <a:spcPts val="300"/>
                        </a:spcAft>
                      </a:pPr>
                      <a:r>
                        <a:rPr lang="en-US" sz="1600" dirty="0">
                          <a:effectLst/>
                        </a:rPr>
                        <a:t>Possible paragraph headings</a:t>
                      </a:r>
                      <a:endParaRPr lang="en-ZA" sz="1600" dirty="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Bef>
                          <a:spcPts val="300"/>
                        </a:spcBef>
                        <a:spcAft>
                          <a:spcPts val="300"/>
                        </a:spcAft>
                      </a:pPr>
                      <a:r>
                        <a:rPr lang="en-US" sz="1600" dirty="0">
                          <a:effectLst/>
                        </a:rPr>
                        <a:t>Questions</a:t>
                      </a:r>
                      <a:endParaRPr lang="en-ZA" sz="1600" dirty="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lnSpc>
                          <a:spcPct val="115000"/>
                        </a:lnSpc>
                        <a:spcBef>
                          <a:spcPts val="300"/>
                        </a:spcBef>
                        <a:spcAft>
                          <a:spcPts val="300"/>
                        </a:spcAft>
                      </a:pPr>
                      <a:r>
                        <a:rPr lang="en-US" sz="1600" dirty="0">
                          <a:effectLst/>
                        </a:rPr>
                        <a:t>Sources</a:t>
                      </a:r>
                      <a:endParaRPr lang="en-ZA" sz="1600" dirty="0">
                        <a:effectLst/>
                        <a:highlight>
                          <a:srgbClr val="D9D9D9"/>
                        </a:highligh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722206666"/>
                  </a:ext>
                </a:extLst>
              </a:tr>
              <a:tr h="242577">
                <a:tc rowSpan="2">
                  <a:txBody>
                    <a:bodyPr/>
                    <a:lstStyle/>
                    <a:p>
                      <a:pPr>
                        <a:lnSpc>
                          <a:spcPct val="115000"/>
                        </a:lnSpc>
                        <a:spcAft>
                          <a:spcPts val="600"/>
                        </a:spcAft>
                      </a:pPr>
                      <a:r>
                        <a:rPr lang="af-ZA" sz="1600" noProof="0" dirty="0">
                          <a:effectLst/>
                        </a:rPr>
                        <a:t>Introduction</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00000"/>
                        </a:lnSpc>
                        <a:spcBef>
                          <a:spcPts val="0"/>
                        </a:spcBef>
                        <a:spcAft>
                          <a:spcPts val="0"/>
                        </a:spcAft>
                      </a:pPr>
                      <a:r>
                        <a:rPr lang="en-US" sz="1600" dirty="0">
                          <a:effectLst/>
                        </a:rPr>
                        <a:t>Why do learners use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659608460"/>
                  </a:ext>
                </a:extLst>
              </a:tr>
              <a:tr h="243514">
                <a:tc vMerge="1">
                  <a:txBody>
                    <a:bodyPr/>
                    <a:lstStyle/>
                    <a:p>
                      <a:endParaRPr lang="af-ZA"/>
                    </a:p>
                  </a:txBody>
                  <a:tcPr/>
                </a:tc>
                <a:tc>
                  <a:txBody>
                    <a:bodyPr/>
                    <a:lstStyle/>
                    <a:p>
                      <a:pPr>
                        <a:lnSpc>
                          <a:spcPct val="100000"/>
                        </a:lnSpc>
                        <a:spcBef>
                          <a:spcPts val="0"/>
                        </a:spcBef>
                        <a:spcAft>
                          <a:spcPts val="0"/>
                        </a:spcAft>
                      </a:pPr>
                      <a:r>
                        <a:rPr lang="en-US" sz="1600" kern="1200" dirty="0">
                          <a:solidFill>
                            <a:schemeClr val="tx1"/>
                          </a:solidFill>
                          <a:effectLst/>
                          <a:latin typeface="+mn-lt"/>
                          <a:ea typeface="+mn-ea"/>
                          <a:cs typeface="+mn-cs"/>
                        </a:rPr>
                        <a:t>How many learners already use WhatsApp?</a:t>
                      </a:r>
                    </a:p>
                    <a:p>
                      <a:pPr>
                        <a:lnSpc>
                          <a:spcPct val="100000"/>
                        </a:lnSpc>
                        <a:spcBef>
                          <a:spcPts val="0"/>
                        </a:spcBef>
                        <a:spcAft>
                          <a:spcPts val="0"/>
                        </a:spcAft>
                      </a:pPr>
                      <a:r>
                        <a:rPr lang="en-ZA" sz="1600" kern="1200" dirty="0">
                          <a:solidFill>
                            <a:schemeClr val="tx1"/>
                          </a:solidFill>
                          <a:effectLst/>
                          <a:latin typeface="+mn-lt"/>
                          <a:ea typeface="+mn-ea"/>
                          <a:cs typeface="+mn-cs"/>
                        </a:rPr>
                        <a:t>How many learners use WhatsApp for schoolwork?</a:t>
                      </a:r>
                    </a:p>
                    <a:p>
                      <a:pPr>
                        <a:lnSpc>
                          <a:spcPct val="100000"/>
                        </a:lnSpc>
                        <a:spcBef>
                          <a:spcPts val="0"/>
                        </a:spcBef>
                        <a:spcAft>
                          <a:spcPts val="0"/>
                        </a:spcAft>
                      </a:pPr>
                      <a:r>
                        <a:rPr lang="en-ZA" sz="1600" kern="1200" dirty="0">
                          <a:solidFill>
                            <a:schemeClr val="tx1"/>
                          </a:solidFill>
                          <a:effectLst/>
                          <a:latin typeface="+mn-lt"/>
                          <a:ea typeface="+mn-ea"/>
                          <a:cs typeface="+mn-cs"/>
                        </a:rPr>
                        <a:t>What are the WhatsApp groups used for?</a:t>
                      </a:r>
                    </a:p>
                    <a:p>
                      <a:pPr>
                        <a:lnSpc>
                          <a:spcPct val="100000"/>
                        </a:lnSpc>
                        <a:spcBef>
                          <a:spcPts val="0"/>
                        </a:spcBef>
                        <a:spcAft>
                          <a:spcPts val="0"/>
                        </a:spcAft>
                      </a:pPr>
                      <a:r>
                        <a:rPr lang="en-ZA" sz="1600" kern="1200" dirty="0">
                          <a:solidFill>
                            <a:schemeClr val="tx1"/>
                          </a:solidFill>
                          <a:effectLst/>
                          <a:latin typeface="+mn-lt"/>
                          <a:ea typeface="+mn-ea"/>
                          <a:cs typeface="+mn-cs"/>
                        </a:rPr>
                        <a:t>Why are parents suspicious of WhatsApp?</a:t>
                      </a: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1696966"/>
                  </a:ext>
                </a:extLst>
              </a:tr>
              <a:tr h="242577">
                <a:tc rowSpan="4">
                  <a:txBody>
                    <a:bodyPr/>
                    <a:lstStyle/>
                    <a:p>
                      <a:pPr>
                        <a:lnSpc>
                          <a:spcPct val="115000"/>
                        </a:lnSpc>
                        <a:spcAft>
                          <a:spcPts val="600"/>
                        </a:spcAft>
                      </a:pPr>
                      <a:r>
                        <a:rPr lang="af-ZA" sz="1600" noProof="0" dirty="0">
                          <a:effectLst/>
                        </a:rPr>
                        <a:t>Basic information</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What is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047103911"/>
                  </a:ext>
                </a:extLst>
              </a:tr>
              <a:tr h="242577">
                <a:tc vMerge="1">
                  <a:txBody>
                    <a:bodyPr/>
                    <a:lstStyle/>
                    <a:p>
                      <a:endParaRPr lang="af-ZA"/>
                    </a:p>
                  </a:txBody>
                  <a:tcPr/>
                </a:tc>
                <a:tc>
                  <a:txBody>
                    <a:bodyPr/>
                    <a:lstStyle/>
                    <a:p>
                      <a:pPr>
                        <a:lnSpc>
                          <a:spcPct val="115000"/>
                        </a:lnSpc>
                        <a:spcAft>
                          <a:spcPts val="600"/>
                        </a:spcAft>
                      </a:pPr>
                      <a:r>
                        <a:rPr lang="af-ZA" sz="1600" noProof="0" dirty="0">
                          <a:effectLst/>
                        </a:rPr>
                        <a:t>What does one need?</a:t>
                      </a:r>
                      <a:endParaRPr lang="af-ZA" sz="1600" noProof="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36858205"/>
                  </a:ext>
                </a:extLst>
              </a:tr>
              <a:tr h="242577">
                <a:tc vMerge="1">
                  <a:txBody>
                    <a:bodyPr/>
                    <a:lstStyle/>
                    <a:p>
                      <a:endParaRPr lang="af-ZA"/>
                    </a:p>
                  </a:txBody>
                  <a:tcPr/>
                </a:tc>
                <a:tc>
                  <a:txBody>
                    <a:bodyPr/>
                    <a:lstStyle/>
                    <a:p>
                      <a:pPr>
                        <a:lnSpc>
                          <a:spcPct val="115000"/>
                        </a:lnSpc>
                        <a:spcAft>
                          <a:spcPts val="600"/>
                        </a:spcAft>
                      </a:pPr>
                      <a:r>
                        <a:rPr lang="en-US" sz="1600" dirty="0">
                          <a:effectLst/>
                        </a:rPr>
                        <a:t>Can anyone use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14478260"/>
                  </a:ext>
                </a:extLst>
              </a:tr>
              <a:tr h="242577">
                <a:tc vMerge="1">
                  <a:txBody>
                    <a:bodyPr/>
                    <a:lstStyle/>
                    <a:p>
                      <a:endParaRPr lang="af-ZA"/>
                    </a:p>
                  </a:txBody>
                  <a:tcPr/>
                </a:tc>
                <a:tc>
                  <a:txBody>
                    <a:bodyPr/>
                    <a:lstStyle/>
                    <a:p>
                      <a:pPr>
                        <a:lnSpc>
                          <a:spcPct val="115000"/>
                        </a:lnSpc>
                        <a:spcAft>
                          <a:spcPts val="600"/>
                        </a:spcAft>
                      </a:pPr>
                      <a:r>
                        <a:rPr lang="en-US" sz="1600" dirty="0">
                          <a:effectLst/>
                        </a:rPr>
                        <a:t>What is the purpose of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8034536"/>
                  </a:ext>
                </a:extLst>
              </a:tr>
              <a:tr h="242577">
                <a:tc rowSpan="4">
                  <a:txBody>
                    <a:bodyPr/>
                    <a:lstStyle/>
                    <a:p>
                      <a:pPr>
                        <a:lnSpc>
                          <a:spcPct val="115000"/>
                        </a:lnSpc>
                        <a:spcAft>
                          <a:spcPts val="600"/>
                        </a:spcAft>
                      </a:pPr>
                      <a:r>
                        <a:rPr lang="en-US" sz="1600" dirty="0">
                          <a:effectLst/>
                        </a:rPr>
                        <a:t>Advantages of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Why is WhatsApp so popular?</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705644633"/>
                  </a:ext>
                </a:extLst>
              </a:tr>
              <a:tr h="242577">
                <a:tc vMerge="1">
                  <a:txBody>
                    <a:bodyPr/>
                    <a:lstStyle/>
                    <a:p>
                      <a:endParaRPr lang="af-ZA"/>
                    </a:p>
                  </a:txBody>
                  <a:tcPr/>
                </a:tc>
                <a:tc>
                  <a:txBody>
                    <a:bodyPr/>
                    <a:lstStyle/>
                    <a:p>
                      <a:pPr>
                        <a:lnSpc>
                          <a:spcPct val="115000"/>
                        </a:lnSpc>
                        <a:spcAft>
                          <a:spcPts val="600"/>
                        </a:spcAft>
                      </a:pPr>
                      <a:r>
                        <a:rPr lang="en-US" sz="1600" dirty="0">
                          <a:effectLst/>
                        </a:rPr>
                        <a:t>What are the advantages?</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217958988"/>
                  </a:ext>
                </a:extLst>
              </a:tr>
              <a:tr h="242577">
                <a:tc vMerge="1">
                  <a:txBody>
                    <a:bodyPr/>
                    <a:lstStyle/>
                    <a:p>
                      <a:endParaRPr lang="af-ZA"/>
                    </a:p>
                  </a:txBody>
                  <a:tcPr/>
                </a:tc>
                <a:tc>
                  <a:txBody>
                    <a:bodyPr/>
                    <a:lstStyle/>
                    <a:p>
                      <a:pPr>
                        <a:lnSpc>
                          <a:spcPct val="115000"/>
                        </a:lnSpc>
                        <a:spcAft>
                          <a:spcPts val="600"/>
                        </a:spcAft>
                      </a:pPr>
                      <a:r>
                        <a:rPr lang="en-US" sz="1600" dirty="0">
                          <a:effectLst/>
                        </a:rPr>
                        <a:t>How can WhatsApp help me as a CAT learner?</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nSpc>
                          <a:spcPct val="115000"/>
                        </a:lnSpc>
                        <a:spcAft>
                          <a:spcPts val="600"/>
                        </a:spcAft>
                      </a:pPr>
                      <a:r>
                        <a:rPr lang="en-US"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938836943"/>
                  </a:ext>
                </a:extLst>
              </a:tr>
              <a:tr h="501262">
                <a:tc vMerge="1">
                  <a:txBody>
                    <a:bodyPr/>
                    <a:lstStyle/>
                    <a:p>
                      <a:endParaRPr lang="af-ZA"/>
                    </a:p>
                  </a:txBody>
                  <a:tcPr/>
                </a:tc>
                <a:tc>
                  <a:txBody>
                    <a:bodyPr/>
                    <a:lstStyle/>
                    <a:p>
                      <a:pPr>
                        <a:lnSpc>
                          <a:spcPct val="115000"/>
                        </a:lnSpc>
                        <a:spcAft>
                          <a:spcPts val="600"/>
                        </a:spcAft>
                      </a:pPr>
                      <a:r>
                        <a:rPr lang="en-US" sz="1600" dirty="0">
                          <a:effectLst/>
                        </a:rPr>
                        <a:t>What can happen if teachers and learners all use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42693900"/>
                  </a:ext>
                </a:extLst>
              </a:tr>
              <a:tr h="571557">
                <a:tc>
                  <a:txBody>
                    <a:bodyPr/>
                    <a:lstStyle/>
                    <a:p>
                      <a:pPr>
                        <a:lnSpc>
                          <a:spcPct val="115000"/>
                        </a:lnSpc>
                        <a:spcAft>
                          <a:spcPts val="600"/>
                        </a:spcAft>
                      </a:pPr>
                      <a:r>
                        <a:rPr lang="en-US" sz="1600" dirty="0">
                          <a:effectLst/>
                        </a:rPr>
                        <a:t>Dangers of WhatsApp</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What are the risks of using WhatsApp?</a:t>
                      </a:r>
                      <a:endParaRPr lang="en-ZA" sz="1600" dirty="0">
                        <a:effectLst/>
                      </a:endParaRPr>
                    </a:p>
                    <a:p>
                      <a:pPr>
                        <a:lnSpc>
                          <a:spcPct val="115000"/>
                        </a:lnSpc>
                        <a:spcAft>
                          <a:spcPts val="600"/>
                        </a:spcAft>
                      </a:pPr>
                      <a:r>
                        <a:rPr lang="nl-BE"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682373"/>
                  </a:ext>
                </a:extLst>
              </a:tr>
              <a:tr h="830243">
                <a:tc>
                  <a:txBody>
                    <a:bodyPr/>
                    <a:lstStyle/>
                    <a:p>
                      <a:pPr>
                        <a:lnSpc>
                          <a:spcPct val="115000"/>
                        </a:lnSpc>
                        <a:spcAft>
                          <a:spcPts val="600"/>
                        </a:spcAft>
                      </a:pPr>
                      <a:r>
                        <a:rPr lang="en-US" sz="1600" dirty="0">
                          <a:effectLst/>
                        </a:rPr>
                        <a:t>How to use WhatsApp safely</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What advice and tips can be given to WhatsApp users for their protection?</a:t>
                      </a:r>
                      <a:r>
                        <a:rPr lang="nl-BE"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nl-BE" sz="1600">
                          <a:effectLst/>
                        </a:rPr>
                        <a:t> </a:t>
                      </a:r>
                      <a:endParaRPr lang="en-ZA" sz="160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4554592"/>
                  </a:ext>
                </a:extLst>
              </a:tr>
              <a:tr h="242577">
                <a:tc>
                  <a:txBody>
                    <a:bodyPr/>
                    <a:lstStyle/>
                    <a:p>
                      <a:pPr>
                        <a:lnSpc>
                          <a:spcPct val="115000"/>
                        </a:lnSpc>
                        <a:spcAft>
                          <a:spcPts val="600"/>
                        </a:spcAft>
                      </a:pPr>
                      <a:r>
                        <a:rPr lang="en-US" sz="1600" dirty="0">
                          <a:effectLst/>
                        </a:rPr>
                        <a:t>Conclusion</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600"/>
                        </a:spcAft>
                      </a:pPr>
                      <a:r>
                        <a:rPr lang="en-US" sz="1600" dirty="0">
                          <a:effectLst/>
                        </a:rPr>
                        <a:t> </a:t>
                      </a:r>
                      <a:endParaRPr lang="en-ZA"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43252" marR="432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8622265"/>
                  </a:ext>
                </a:extLst>
              </a:tr>
            </a:tbl>
          </a:graphicData>
        </a:graphic>
      </p:graphicFrame>
    </p:spTree>
    <p:extLst>
      <p:ext uri="{BB962C8B-B14F-4D97-AF65-F5344CB8AC3E}">
        <p14:creationId xmlns:p14="http://schemas.microsoft.com/office/powerpoint/2010/main" val="402230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EDA75-0988-2AC2-87F8-8DEC83A7B9CA}"/>
              </a:ext>
            </a:extLst>
          </p:cNvPr>
          <p:cNvSpPr>
            <a:spLocks noGrp="1"/>
          </p:cNvSpPr>
          <p:nvPr>
            <p:ph type="title"/>
          </p:nvPr>
        </p:nvSpPr>
        <p:spPr>
          <a:xfrm>
            <a:off x="5517384" y="364938"/>
            <a:ext cx="5723586" cy="3064062"/>
          </a:xfrm>
        </p:spPr>
        <p:txBody>
          <a:bodyPr/>
          <a:lstStyle/>
          <a:p>
            <a:r>
              <a:rPr lang="af-ZA" cap="none" dirty="0"/>
              <a:t>Step 1:</a:t>
            </a:r>
            <a:br>
              <a:rPr lang="af-ZA" cap="none" dirty="0"/>
            </a:br>
            <a:r>
              <a:rPr lang="en-US" cap="none" dirty="0"/>
              <a:t>Examine what is given to you</a:t>
            </a:r>
            <a:endParaRPr lang="af-ZA" cap="none" dirty="0"/>
          </a:p>
        </p:txBody>
      </p:sp>
      <p:sp>
        <p:nvSpPr>
          <p:cNvPr id="13" name="TextBox 12">
            <a:extLst>
              <a:ext uri="{FF2B5EF4-FFF2-40B4-BE49-F238E27FC236}">
                <a16:creationId xmlns:a16="http://schemas.microsoft.com/office/drawing/2014/main" id="{85BBC51E-7AD1-AAE8-E32C-E5B3C0873260}"/>
              </a:ext>
            </a:extLst>
          </p:cNvPr>
          <p:cNvSpPr txBox="1"/>
          <p:nvPr/>
        </p:nvSpPr>
        <p:spPr>
          <a:xfrm>
            <a:off x="5325735" y="3020230"/>
            <a:ext cx="6106884" cy="1766317"/>
          </a:xfrm>
          <a:prstGeom prst="rect">
            <a:avLst/>
          </a:prstGeom>
          <a:noFill/>
        </p:spPr>
        <p:txBody>
          <a:bodyPr wrap="square">
            <a:spAutoFit/>
          </a:bodyPr>
          <a:lstStyle/>
          <a:p>
            <a:pPr>
              <a:lnSpc>
                <a:spcPct val="115000"/>
              </a:lnSpc>
              <a:spcBef>
                <a:spcPts val="600"/>
              </a:spcBef>
              <a:spcAft>
                <a:spcPts val="600"/>
              </a:spcAft>
            </a:pPr>
            <a:r>
              <a:rPr lang="en-US" sz="2400" dirty="0">
                <a:solidFill>
                  <a:srgbClr val="0070C0"/>
                </a:solidFill>
                <a:effectLst/>
                <a:ea typeface="Calibri" panose="020F0502020204030204" pitchFamily="34" charset="0"/>
              </a:rPr>
              <a:t>A definition will often point towards aspects of the task that you might have overlooked, or towards ways in which the overall task might be subdivided into smaller </a:t>
            </a:r>
            <a:r>
              <a:rPr lang="en-US" sz="2400">
                <a:solidFill>
                  <a:srgbClr val="0070C0"/>
                </a:solidFill>
                <a:effectLst/>
                <a:ea typeface="Calibri" panose="020F0502020204030204" pitchFamily="34" charset="0"/>
              </a:rPr>
              <a:t>parts.</a:t>
            </a:r>
            <a:endParaRPr lang="en-ZA" sz="2400" dirty="0">
              <a:effectLst/>
              <a:ea typeface="Calibri" panose="020F0502020204030204" pitchFamily="34" charset="0"/>
            </a:endParaRPr>
          </a:p>
        </p:txBody>
      </p:sp>
      <p:pic>
        <p:nvPicPr>
          <p:cNvPr id="17" name="Picture Placeholder 16" descr="A person using her phone while studying&#10;&#10;Description automatically generated">
            <a:extLst>
              <a:ext uri="{FF2B5EF4-FFF2-40B4-BE49-F238E27FC236}">
                <a16:creationId xmlns:a16="http://schemas.microsoft.com/office/drawing/2014/main" id="{31C0E567-BFDB-1F4A-2BEC-70A245F9B9A2}"/>
              </a:ext>
            </a:extLst>
          </p:cNvPr>
          <p:cNvPicPr>
            <a:picLocks noGrp="1" noChangeAspect="1"/>
          </p:cNvPicPr>
          <p:nvPr>
            <p:ph type="pic" sz="quarter" idx="11"/>
          </p:nvPr>
        </p:nvPicPr>
        <p:blipFill rotWithShape="1">
          <a:blip r:embed="rId3" cstate="screen">
            <a:duotone>
              <a:prstClr val="black"/>
              <a:srgbClr val="D9C3A5">
                <a:tint val="50000"/>
                <a:satMod val="180000"/>
              </a:srgbClr>
            </a:duotone>
            <a:extLst>
              <a:ext uri="{28A0092B-C50C-407E-A947-70E740481C1C}">
                <a14:useLocalDpi xmlns:a14="http://schemas.microsoft.com/office/drawing/2010/main"/>
              </a:ext>
            </a:extLst>
          </a:blip>
          <a:srcRect/>
          <a:stretch/>
        </p:blipFill>
        <p:spPr>
          <a:xfrm>
            <a:off x="383263" y="995487"/>
            <a:ext cx="4344695" cy="4660219"/>
          </a:xfrm>
        </p:spPr>
      </p:pic>
      <p:sp>
        <p:nvSpPr>
          <p:cNvPr id="19" name="TextBox 18">
            <a:extLst>
              <a:ext uri="{FF2B5EF4-FFF2-40B4-BE49-F238E27FC236}">
                <a16:creationId xmlns:a16="http://schemas.microsoft.com/office/drawing/2014/main" id="{C76F377E-AB0B-B0CC-9AF2-41CE89795948}"/>
              </a:ext>
            </a:extLst>
          </p:cNvPr>
          <p:cNvSpPr txBox="1"/>
          <p:nvPr/>
        </p:nvSpPr>
        <p:spPr>
          <a:xfrm>
            <a:off x="5325735" y="4936998"/>
            <a:ext cx="6106884" cy="1341586"/>
          </a:xfrm>
          <a:prstGeom prst="rect">
            <a:avLst/>
          </a:prstGeom>
          <a:noFill/>
        </p:spPr>
        <p:txBody>
          <a:bodyPr wrap="square">
            <a:spAutoFit/>
          </a:bodyPr>
          <a:lstStyle/>
          <a:p>
            <a:pPr>
              <a:lnSpc>
                <a:spcPct val="115000"/>
              </a:lnSpc>
              <a:spcAft>
                <a:spcPts val="1000"/>
              </a:spcAft>
            </a:pPr>
            <a:r>
              <a:rPr lang="en-US" sz="2400" dirty="0">
                <a:effectLst/>
                <a:ea typeface="Calibri" panose="020F0502020204030204" pitchFamily="34" charset="0"/>
              </a:rPr>
              <a:t>Read the problem statement or description of the task that is given to you very carefully. Highlight </a:t>
            </a:r>
            <a:r>
              <a:rPr lang="en-US" sz="2400">
                <a:effectLst/>
                <a:ea typeface="Calibri" panose="020F0502020204030204" pitchFamily="34" charset="0"/>
              </a:rPr>
              <a:t>the main points.</a:t>
            </a:r>
            <a:endParaRPr lang="en-ZA" sz="2400" dirty="0">
              <a:effectLst/>
              <a:ea typeface="Calibri" panose="020F0502020204030204" pitchFamily="34" charset="0"/>
            </a:endParaRPr>
          </a:p>
        </p:txBody>
      </p:sp>
    </p:spTree>
    <p:extLst>
      <p:ext uri="{BB962C8B-B14F-4D97-AF65-F5344CB8AC3E}">
        <p14:creationId xmlns:p14="http://schemas.microsoft.com/office/powerpoint/2010/main" val="2906491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965393"/>
            <a:ext cx="7631709" cy="1091627"/>
          </a:xfrm>
        </p:spPr>
        <p:txBody>
          <a:bodyPr anchor="b">
            <a:normAutofit/>
          </a:bodyPr>
          <a:lstStyle/>
          <a:p>
            <a:pPr>
              <a:lnSpc>
                <a:spcPct val="90000"/>
              </a:lnSpc>
            </a:pPr>
            <a:r>
              <a:rPr lang="af-ZA" cap="none" dirty="0"/>
              <a:t>The problem statement</a:t>
            </a:r>
          </a:p>
        </p:txBody>
      </p:sp>
      <p:graphicFrame>
        <p:nvGraphicFramePr>
          <p:cNvPr id="9" name="Content Placeholder 8">
            <a:extLst>
              <a:ext uri="{FF2B5EF4-FFF2-40B4-BE49-F238E27FC236}">
                <a16:creationId xmlns:a16="http://schemas.microsoft.com/office/drawing/2014/main" id="{59BDCD81-B003-B09F-7F5A-009AE5526D3A}"/>
              </a:ext>
            </a:extLst>
          </p:cNvPr>
          <p:cNvGraphicFramePr>
            <a:graphicFrameLocks noGrp="1"/>
          </p:cNvGraphicFramePr>
          <p:nvPr>
            <p:ph sz="half" idx="15"/>
            <p:extLst>
              <p:ext uri="{D42A27DB-BD31-4B8C-83A1-F6EECF244321}">
                <p14:modId xmlns:p14="http://schemas.microsoft.com/office/powerpoint/2010/main" val="1212337922"/>
              </p:ext>
            </p:extLst>
          </p:nvPr>
        </p:nvGraphicFramePr>
        <p:xfrm>
          <a:off x="914400" y="2303463"/>
          <a:ext cx="3282950" cy="4143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2">
            <a:extLst>
              <a:ext uri="{FF2B5EF4-FFF2-40B4-BE49-F238E27FC236}">
                <a16:creationId xmlns:a16="http://schemas.microsoft.com/office/drawing/2014/main" id="{A2E339BF-E6D7-DD0E-AF02-6813852EE723}"/>
              </a:ext>
            </a:extLst>
          </p:cNvPr>
          <p:cNvSpPr>
            <a:spLocks noGrp="1"/>
          </p:cNvSpPr>
          <p:nvPr>
            <p:ph sz="half" idx="1"/>
          </p:nvPr>
        </p:nvSpPr>
        <p:spPr>
          <a:xfrm>
            <a:off x="4408405" y="2303028"/>
            <a:ext cx="4137704" cy="4144192"/>
          </a:xfrm>
        </p:spPr>
        <p:txBody>
          <a:bodyPr>
            <a:normAutofit/>
          </a:bodyPr>
          <a:lstStyle/>
          <a:p>
            <a:pPr>
              <a:spcBef>
                <a:spcPts val="600"/>
              </a:spcBef>
              <a:spcAft>
                <a:spcPts val="600"/>
              </a:spcAft>
            </a:pPr>
            <a:endParaRPr lang="nl-BE" sz="2400" i="1" dirty="0">
              <a:solidFill>
                <a:srgbClr val="0070C0"/>
              </a:solidFill>
              <a:effectLst/>
              <a:ea typeface="Times New Roman" panose="02020603050405020304" pitchFamily="18" charset="0"/>
            </a:endParaRPr>
          </a:p>
          <a:p>
            <a:pPr>
              <a:spcBef>
                <a:spcPts val="600"/>
              </a:spcBef>
              <a:spcAft>
                <a:spcPts val="600"/>
              </a:spcAft>
            </a:pPr>
            <a:r>
              <a:rPr lang="en-US" sz="2400" i="1" dirty="0">
                <a:solidFill>
                  <a:srgbClr val="0070C0"/>
                </a:solidFill>
                <a:effectLst/>
                <a:ea typeface="Times New Roman" panose="02020603050405020304" pitchFamily="18" charset="0"/>
              </a:rPr>
              <a:t>Tip:</a:t>
            </a:r>
          </a:p>
          <a:p>
            <a:pPr>
              <a:spcBef>
                <a:spcPts val="600"/>
              </a:spcBef>
              <a:spcAft>
                <a:spcPts val="600"/>
              </a:spcAft>
            </a:pPr>
            <a:r>
              <a:rPr lang="en-US" sz="2400" dirty="0">
                <a:solidFill>
                  <a:srgbClr val="0070C0"/>
                </a:solidFill>
                <a:effectLst/>
                <a:ea typeface="Times New Roman" panose="02020603050405020304" pitchFamily="18" charset="0"/>
              </a:rPr>
              <a:t>Ask questions right from the start. </a:t>
            </a:r>
          </a:p>
          <a:p>
            <a:pPr>
              <a:spcBef>
                <a:spcPts val="600"/>
              </a:spcBef>
              <a:spcAft>
                <a:spcPts val="600"/>
              </a:spcAft>
            </a:pPr>
            <a:r>
              <a:rPr lang="en-US" sz="2400" dirty="0">
                <a:solidFill>
                  <a:srgbClr val="0070C0"/>
                </a:solidFill>
                <a:effectLst/>
                <a:ea typeface="Times New Roman" panose="02020603050405020304" pitchFamily="18" charset="0"/>
              </a:rPr>
              <a:t>For instance, get a formal definition of the matter you will investigate. </a:t>
            </a:r>
          </a:p>
          <a:p>
            <a:pPr>
              <a:spcBef>
                <a:spcPts val="600"/>
              </a:spcBef>
              <a:spcAft>
                <a:spcPts val="600"/>
              </a:spcAft>
            </a:pPr>
            <a:r>
              <a:rPr lang="en-US" sz="2400" dirty="0">
                <a:solidFill>
                  <a:srgbClr val="0070C0"/>
                </a:solidFill>
                <a:effectLst/>
                <a:ea typeface="Times New Roman" panose="02020603050405020304" pitchFamily="18" charset="0"/>
              </a:rPr>
              <a:t>Use Google and ask, ‘What is WhatsApp?’</a:t>
            </a:r>
          </a:p>
        </p:txBody>
      </p:sp>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3</a:t>
            </a:fld>
            <a:endParaRPr lang="en-US" dirty="0"/>
          </a:p>
        </p:txBody>
      </p:sp>
      <p:pic>
        <p:nvPicPr>
          <p:cNvPr id="17" name="Picture Placeholder 16" descr="A computer screen with a website on it&#10;&#10;Description automatically generated">
            <a:extLst>
              <a:ext uri="{FF2B5EF4-FFF2-40B4-BE49-F238E27FC236}">
                <a16:creationId xmlns:a16="http://schemas.microsoft.com/office/drawing/2014/main" id="{CD63D121-6087-9D17-8989-BA8A9C78A558}"/>
              </a:ext>
            </a:extLst>
          </p:cNvPr>
          <p:cNvPicPr>
            <a:picLocks noGrp="1" noChangeAspect="1"/>
          </p:cNvPicPr>
          <p:nvPr>
            <p:ph type="pic" sz="quarter" idx="14"/>
          </p:nvPr>
        </p:nvPicPr>
        <p:blipFill rotWithShape="1">
          <a:blip r:embed="rId8" cstate="screen">
            <a:extLst>
              <a:ext uri="{28A0092B-C50C-407E-A947-70E740481C1C}">
                <a14:useLocalDpi xmlns:a14="http://schemas.microsoft.com/office/drawing/2010/main"/>
              </a:ext>
            </a:extLst>
          </a:blip>
          <a:srcRect/>
          <a:stretch/>
        </p:blipFill>
        <p:spPr>
          <a:xfrm>
            <a:off x="8990014" y="928687"/>
            <a:ext cx="3201986" cy="5892799"/>
          </a:xfrm>
        </p:spPr>
      </p:pic>
    </p:spTree>
    <p:extLst>
      <p:ext uri="{BB962C8B-B14F-4D97-AF65-F5344CB8AC3E}">
        <p14:creationId xmlns:p14="http://schemas.microsoft.com/office/powerpoint/2010/main" val="2952923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B219B-7E3A-7E84-6386-37313F0CFB09}"/>
              </a:ext>
            </a:extLst>
          </p:cNvPr>
          <p:cNvSpPr>
            <a:spLocks noGrp="1"/>
          </p:cNvSpPr>
          <p:nvPr>
            <p:ph type="title"/>
          </p:nvPr>
        </p:nvSpPr>
        <p:spPr>
          <a:xfrm>
            <a:off x="914400" y="965393"/>
            <a:ext cx="7631709" cy="1091627"/>
          </a:xfrm>
        </p:spPr>
        <p:txBody>
          <a:bodyPr anchor="b">
            <a:normAutofit/>
          </a:bodyPr>
          <a:lstStyle/>
          <a:p>
            <a:pPr>
              <a:lnSpc>
                <a:spcPct val="90000"/>
              </a:lnSpc>
            </a:pPr>
            <a:r>
              <a:rPr lang="af-ZA" cap="none" dirty="0"/>
              <a:t>Step 2: Describe the task</a:t>
            </a:r>
          </a:p>
        </p:txBody>
      </p:sp>
      <p:graphicFrame>
        <p:nvGraphicFramePr>
          <p:cNvPr id="9" name="Content Placeholder 8">
            <a:extLst>
              <a:ext uri="{FF2B5EF4-FFF2-40B4-BE49-F238E27FC236}">
                <a16:creationId xmlns:a16="http://schemas.microsoft.com/office/drawing/2014/main" id="{59BDCD81-B003-B09F-7F5A-009AE5526D3A}"/>
              </a:ext>
            </a:extLst>
          </p:cNvPr>
          <p:cNvGraphicFramePr>
            <a:graphicFrameLocks noGrp="1"/>
          </p:cNvGraphicFramePr>
          <p:nvPr>
            <p:ph sz="half" idx="15"/>
            <p:extLst>
              <p:ext uri="{D42A27DB-BD31-4B8C-83A1-F6EECF244321}">
                <p14:modId xmlns:p14="http://schemas.microsoft.com/office/powerpoint/2010/main" val="4202495582"/>
              </p:ext>
            </p:extLst>
          </p:nvPr>
        </p:nvGraphicFramePr>
        <p:xfrm>
          <a:off x="1041721" y="2486408"/>
          <a:ext cx="6465503" cy="40054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4</a:t>
            </a:fld>
            <a:endParaRPr lang="en-US" dirty="0"/>
          </a:p>
        </p:txBody>
      </p:sp>
    </p:spTree>
    <p:extLst>
      <p:ext uri="{BB962C8B-B14F-4D97-AF65-F5344CB8AC3E}">
        <p14:creationId xmlns:p14="http://schemas.microsoft.com/office/powerpoint/2010/main" val="2578562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5</a:t>
            </a:fld>
            <a:endParaRPr lang="en-US" dirty="0"/>
          </a:p>
        </p:txBody>
      </p:sp>
      <p:graphicFrame>
        <p:nvGraphicFramePr>
          <p:cNvPr id="4" name="Content Placeholder 8">
            <a:extLst>
              <a:ext uri="{FF2B5EF4-FFF2-40B4-BE49-F238E27FC236}">
                <a16:creationId xmlns:a16="http://schemas.microsoft.com/office/drawing/2014/main" id="{091B44D0-BE72-84D4-53B0-0399831C32E6}"/>
              </a:ext>
            </a:extLst>
          </p:cNvPr>
          <p:cNvGraphicFramePr>
            <a:graphicFrameLocks/>
          </p:cNvGraphicFramePr>
          <p:nvPr>
            <p:extLst>
              <p:ext uri="{D42A27DB-BD31-4B8C-83A1-F6EECF244321}">
                <p14:modId xmlns:p14="http://schemas.microsoft.com/office/powerpoint/2010/main" val="3612290996"/>
              </p:ext>
            </p:extLst>
          </p:nvPr>
        </p:nvGraphicFramePr>
        <p:xfrm>
          <a:off x="832104" y="2685263"/>
          <a:ext cx="6729984" cy="32073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5FB11AA5-9042-5325-1B09-BE4E7D7CCE2A}"/>
              </a:ext>
            </a:extLst>
          </p:cNvPr>
          <p:cNvSpPr txBox="1">
            <a:spLocks/>
          </p:cNvSpPr>
          <p:nvPr/>
        </p:nvSpPr>
        <p:spPr>
          <a:xfrm>
            <a:off x="914400" y="965393"/>
            <a:ext cx="7631709" cy="1091627"/>
          </a:xfrm>
          <a:prstGeom prst="rect">
            <a:avLst/>
          </a:prstGeom>
        </p:spPr>
        <p:txBody>
          <a:bodyPr vert="horz" lIns="91440" tIns="0" rIns="91440" bIns="0" rtlCol="0" anchor="b" anchorCtr="0">
            <a:normAutofit/>
          </a:bodyPr>
          <a:lstStyle>
            <a:lvl1pPr algn="l" defTabSz="914400" rtl="0" eaLnBrk="1" latinLnBrk="0" hangingPunct="1">
              <a:lnSpc>
                <a:spcPct val="100000"/>
              </a:lnSpc>
              <a:spcBef>
                <a:spcPct val="0"/>
              </a:spcBef>
              <a:buNone/>
              <a:defRPr sz="3600" b="1" kern="1200" cap="all" baseline="0">
                <a:solidFill>
                  <a:schemeClr val="accent6"/>
                </a:solidFill>
                <a:latin typeface="+mj-lt"/>
                <a:ea typeface="+mj-ea"/>
                <a:cs typeface="+mj-cs"/>
              </a:defRPr>
            </a:lvl1pPr>
          </a:lstStyle>
          <a:p>
            <a:pPr>
              <a:lnSpc>
                <a:spcPct val="90000"/>
              </a:lnSpc>
            </a:pPr>
            <a:r>
              <a:rPr lang="af-ZA" cap="none" dirty="0"/>
              <a:t>Step 2: Describe the task</a:t>
            </a:r>
          </a:p>
        </p:txBody>
      </p:sp>
    </p:spTree>
    <p:extLst>
      <p:ext uri="{BB962C8B-B14F-4D97-AF65-F5344CB8AC3E}">
        <p14:creationId xmlns:p14="http://schemas.microsoft.com/office/powerpoint/2010/main" val="3324038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2E339BF-E6D7-DD0E-AF02-6813852EE723}"/>
              </a:ext>
            </a:extLst>
          </p:cNvPr>
          <p:cNvSpPr>
            <a:spLocks noGrp="1"/>
          </p:cNvSpPr>
          <p:nvPr>
            <p:ph sz="half" idx="1"/>
          </p:nvPr>
        </p:nvSpPr>
        <p:spPr>
          <a:xfrm>
            <a:off x="914400" y="2126468"/>
            <a:ext cx="10250122" cy="4731532"/>
          </a:xfrm>
        </p:spPr>
        <p:txBody>
          <a:bodyPr>
            <a:noAutofit/>
          </a:bodyPr>
          <a:lstStyle/>
          <a:p>
            <a:pPr>
              <a:lnSpc>
                <a:spcPct val="150000"/>
              </a:lnSpc>
              <a:spcBef>
                <a:spcPts val="285"/>
              </a:spcBef>
              <a:spcAft>
                <a:spcPts val="285"/>
              </a:spcAft>
            </a:pPr>
            <a:r>
              <a:rPr lang="en-US" sz="2400" dirty="0">
                <a:solidFill>
                  <a:srgbClr val="0070C0"/>
                </a:solidFill>
              </a:rPr>
              <a:t>At the time you started your investigation, you probably noticed the following elements or aspects around WhatsApp:</a:t>
            </a:r>
          </a:p>
          <a:p>
            <a:pPr>
              <a:lnSpc>
                <a:spcPct val="150000"/>
              </a:lnSpc>
              <a:spcBef>
                <a:spcPts val="285"/>
              </a:spcBef>
              <a:spcAft>
                <a:spcPts val="285"/>
              </a:spcAft>
              <a:tabLst>
                <a:tab pos="360363" algn="l"/>
              </a:tabLst>
            </a:pPr>
            <a:r>
              <a:rPr lang="en-US" sz="2400" dirty="0">
                <a:solidFill>
                  <a:srgbClr val="0070C0"/>
                </a:solidFill>
              </a:rPr>
              <a:t>•	What WhatsApp is and its purpose</a:t>
            </a:r>
          </a:p>
          <a:p>
            <a:pPr>
              <a:lnSpc>
                <a:spcPct val="150000"/>
              </a:lnSpc>
              <a:spcBef>
                <a:spcPts val="285"/>
              </a:spcBef>
              <a:spcAft>
                <a:spcPts val="285"/>
              </a:spcAft>
              <a:tabLst>
                <a:tab pos="360363" algn="l"/>
              </a:tabLst>
            </a:pPr>
            <a:r>
              <a:rPr lang="en-US" sz="2400" dirty="0">
                <a:solidFill>
                  <a:srgbClr val="0070C0"/>
                </a:solidFill>
              </a:rPr>
              <a:t>•	How it can be used – advantages</a:t>
            </a:r>
          </a:p>
          <a:p>
            <a:pPr>
              <a:lnSpc>
                <a:spcPct val="150000"/>
              </a:lnSpc>
              <a:spcBef>
                <a:spcPts val="285"/>
              </a:spcBef>
              <a:spcAft>
                <a:spcPts val="285"/>
              </a:spcAft>
              <a:tabLst>
                <a:tab pos="360363" algn="l"/>
              </a:tabLst>
            </a:pPr>
            <a:r>
              <a:rPr lang="en-US" sz="2400" dirty="0">
                <a:solidFill>
                  <a:srgbClr val="0070C0"/>
                </a:solidFill>
              </a:rPr>
              <a:t>•	Why parents are unhappy, i.e. dangers</a:t>
            </a:r>
          </a:p>
          <a:p>
            <a:pPr>
              <a:lnSpc>
                <a:spcPct val="150000"/>
              </a:lnSpc>
              <a:spcBef>
                <a:spcPts val="285"/>
              </a:spcBef>
              <a:spcAft>
                <a:spcPts val="285"/>
              </a:spcAft>
              <a:tabLst>
                <a:tab pos="360363" algn="l"/>
              </a:tabLst>
            </a:pPr>
            <a:r>
              <a:rPr lang="en-US" sz="2400" dirty="0">
                <a:solidFill>
                  <a:srgbClr val="0070C0"/>
                </a:solidFill>
              </a:rPr>
              <a:t>•	How it can be used safely</a:t>
            </a:r>
          </a:p>
          <a:p>
            <a:pPr>
              <a:lnSpc>
                <a:spcPct val="150000"/>
              </a:lnSpc>
              <a:spcBef>
                <a:spcPts val="400"/>
              </a:spcBef>
              <a:spcAft>
                <a:spcPts val="285"/>
              </a:spcAft>
            </a:pPr>
            <a:r>
              <a:rPr lang="en-US" sz="2400" dirty="0">
                <a:solidFill>
                  <a:srgbClr val="0070C0"/>
                </a:solidFill>
              </a:rPr>
              <a:t>These are elements you can include in your task description.</a:t>
            </a:r>
            <a:endParaRPr lang="en-ZA" sz="2400" dirty="0">
              <a:solidFill>
                <a:srgbClr val="0070C0"/>
              </a:solidFill>
            </a:endParaRPr>
          </a:p>
        </p:txBody>
      </p:sp>
      <p:sp>
        <p:nvSpPr>
          <p:cNvPr id="13" name="Slide Number Placeholder 5">
            <a:extLst>
              <a:ext uri="{FF2B5EF4-FFF2-40B4-BE49-F238E27FC236}">
                <a16:creationId xmlns:a16="http://schemas.microsoft.com/office/drawing/2014/main" id="{32155AA2-D285-B148-8CC9-52A232E9B149}"/>
              </a:ext>
            </a:extLst>
          </p:cNvPr>
          <p:cNvSpPr>
            <a:spLocks noGrp="1"/>
          </p:cNvSpPr>
          <p:nvPr>
            <p:ph type="sldNum" sz="quarter" idx="10"/>
          </p:nvPr>
        </p:nvSpPr>
        <p:spPr>
          <a:xfrm>
            <a:off x="10358437" y="457199"/>
            <a:ext cx="1067589" cy="471489"/>
          </a:xfrm>
        </p:spPr>
        <p:txBody>
          <a:bodyPr/>
          <a:lstStyle/>
          <a:p>
            <a:pPr>
              <a:spcAft>
                <a:spcPts val="600"/>
              </a:spcAft>
            </a:pPr>
            <a:fld id="{48F63A3B-78C7-47BE-AE5E-E10140E04643}" type="slidenum">
              <a:rPr lang="en-US" smtClean="0"/>
              <a:pPr>
                <a:spcAft>
                  <a:spcPts val="600"/>
                </a:spcAft>
              </a:pPr>
              <a:t>6</a:t>
            </a:fld>
            <a:endParaRPr lang="en-US" dirty="0"/>
          </a:p>
        </p:txBody>
      </p:sp>
      <p:sp>
        <p:nvSpPr>
          <p:cNvPr id="4" name="Title 1">
            <a:extLst>
              <a:ext uri="{FF2B5EF4-FFF2-40B4-BE49-F238E27FC236}">
                <a16:creationId xmlns:a16="http://schemas.microsoft.com/office/drawing/2014/main" id="{50579052-9AAC-4DDD-9642-2BDF08FEA098}"/>
              </a:ext>
            </a:extLst>
          </p:cNvPr>
          <p:cNvSpPr txBox="1">
            <a:spLocks/>
          </p:cNvSpPr>
          <p:nvPr/>
        </p:nvSpPr>
        <p:spPr>
          <a:xfrm>
            <a:off x="984504" y="981765"/>
            <a:ext cx="7631709" cy="1091627"/>
          </a:xfrm>
          <a:prstGeom prst="rect">
            <a:avLst/>
          </a:prstGeom>
        </p:spPr>
        <p:txBody>
          <a:bodyPr vert="horz" lIns="91440" tIns="0" rIns="91440" bIns="0" rtlCol="0" anchor="b" anchorCtr="0">
            <a:normAutofit/>
          </a:bodyPr>
          <a:lstStyle>
            <a:lvl1pPr algn="l" defTabSz="914400" rtl="0" eaLnBrk="1" latinLnBrk="0" hangingPunct="1">
              <a:lnSpc>
                <a:spcPct val="100000"/>
              </a:lnSpc>
              <a:spcBef>
                <a:spcPct val="0"/>
              </a:spcBef>
              <a:buNone/>
              <a:defRPr sz="3600" b="1" kern="1200" cap="all" baseline="0">
                <a:solidFill>
                  <a:schemeClr val="accent6"/>
                </a:solidFill>
                <a:latin typeface="+mj-lt"/>
                <a:ea typeface="+mj-ea"/>
                <a:cs typeface="+mj-cs"/>
              </a:defRPr>
            </a:lvl1pPr>
          </a:lstStyle>
          <a:p>
            <a:pPr>
              <a:lnSpc>
                <a:spcPct val="90000"/>
              </a:lnSpc>
            </a:pPr>
            <a:r>
              <a:rPr lang="af-ZA" cap="none" dirty="0"/>
              <a:t>Step 2: Describe the task</a:t>
            </a:r>
          </a:p>
        </p:txBody>
      </p:sp>
    </p:spTree>
    <p:extLst>
      <p:ext uri="{BB962C8B-B14F-4D97-AF65-F5344CB8AC3E}">
        <p14:creationId xmlns:p14="http://schemas.microsoft.com/office/powerpoint/2010/main" val="2246250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914400" y="1057274"/>
            <a:ext cx="7843837" cy="1012782"/>
          </a:xfrm>
        </p:spPr>
        <p:txBody>
          <a:bodyPr anchor="b">
            <a:normAutofit/>
          </a:bodyPr>
          <a:lstStyle/>
          <a:p>
            <a:r>
              <a:rPr lang="af-ZA" cap="none" dirty="0"/>
              <a:t>Task description:</a:t>
            </a:r>
          </a:p>
        </p:txBody>
      </p:sp>
      <p:sp>
        <p:nvSpPr>
          <p:cNvPr id="27" name="Content Placeholder 2">
            <a:extLst>
              <a:ext uri="{FF2B5EF4-FFF2-40B4-BE49-F238E27FC236}">
                <a16:creationId xmlns:a16="http://schemas.microsoft.com/office/drawing/2014/main" id="{75111C33-898C-4414-4665-5136EB6FC126}"/>
              </a:ext>
            </a:extLst>
          </p:cNvPr>
          <p:cNvSpPr>
            <a:spLocks noGrp="1"/>
          </p:cNvSpPr>
          <p:nvPr>
            <p:ph idx="13"/>
          </p:nvPr>
        </p:nvSpPr>
        <p:spPr>
          <a:xfrm>
            <a:off x="1133856" y="2459808"/>
            <a:ext cx="6903076" cy="3143034"/>
          </a:xfrm>
          <a:solidFill>
            <a:schemeClr val="accent4">
              <a:lumMod val="40000"/>
              <a:lumOff val="60000"/>
            </a:schemeClr>
          </a:solidFill>
          <a:scene3d>
            <a:camera prst="orthographicFront"/>
            <a:lightRig rig="threePt" dir="t"/>
          </a:scene3d>
          <a:sp3d>
            <a:bevelT/>
          </a:sp3d>
        </p:spPr>
        <p:txBody>
          <a:bodyPr>
            <a:normAutofit/>
          </a:bodyPr>
          <a:lstStyle/>
          <a:p>
            <a:pPr>
              <a:spcBef>
                <a:spcPts val="600"/>
              </a:spcBef>
              <a:spcAft>
                <a:spcPts val="600"/>
              </a:spcAft>
            </a:pPr>
            <a:r>
              <a:rPr lang="en-US" u="sng" dirty="0">
                <a:effectLst/>
              </a:rPr>
              <a:t>Task description:</a:t>
            </a:r>
          </a:p>
          <a:p>
            <a:pPr>
              <a:lnSpc>
                <a:spcPct val="110000"/>
              </a:lnSpc>
              <a:spcBef>
                <a:spcPts val="600"/>
              </a:spcBef>
              <a:spcAft>
                <a:spcPts val="600"/>
              </a:spcAft>
            </a:pPr>
            <a:r>
              <a:rPr lang="en-US" dirty="0">
                <a:effectLst/>
              </a:rPr>
              <a:t>I need to create </a:t>
            </a:r>
            <a:r>
              <a:rPr lang="en-US">
                <a:effectLst/>
              </a:rPr>
              <a:t>an information leaflet </a:t>
            </a:r>
            <a:r>
              <a:rPr lang="en-US" dirty="0">
                <a:effectLst/>
              </a:rPr>
              <a:t>in Word, which will explain to parents what WhatsApp is, how we can use it in our CAT class, and what the advantages of using it in our class will be. I also need to explain the dangers connected to WhatsApp, and how they can be avoided.</a:t>
            </a:r>
          </a:p>
        </p:txBody>
      </p:sp>
      <p:pic>
        <p:nvPicPr>
          <p:cNvPr id="5" name="Picture Placeholder 4" descr="A person using a cell phone&#10;&#10;Description automatically generated">
            <a:extLst>
              <a:ext uri="{FF2B5EF4-FFF2-40B4-BE49-F238E27FC236}">
                <a16:creationId xmlns:a16="http://schemas.microsoft.com/office/drawing/2014/main" id="{0701C1D0-33F2-DC6C-2854-02FBB949A394}"/>
              </a:ext>
            </a:extLst>
          </p:cNvPr>
          <p:cNvPicPr>
            <a:picLocks noGrp="1" noChangeAspect="1"/>
          </p:cNvPicPr>
          <p:nvPr>
            <p:ph type="pic" sz="quarter" idx="14"/>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a:xfrm>
            <a:off x="8990013" y="3405188"/>
            <a:ext cx="3201987" cy="3452812"/>
          </a:xfrm>
        </p:spPr>
      </p:pic>
      <p:sp>
        <p:nvSpPr>
          <p:cNvPr id="23" name="Slide Number Placeholder 22">
            <a:extLst>
              <a:ext uri="{FF2B5EF4-FFF2-40B4-BE49-F238E27FC236}">
                <a16:creationId xmlns:a16="http://schemas.microsoft.com/office/drawing/2014/main" id="{94FF72B7-0438-3641-5939-75128934B0DF}"/>
              </a:ext>
            </a:extLst>
          </p:cNvPr>
          <p:cNvSpPr>
            <a:spLocks noGrp="1"/>
          </p:cNvSpPr>
          <p:nvPr>
            <p:ph type="sldNum" sz="quarter" idx="10"/>
          </p:nvPr>
        </p:nvSpPr>
        <p:spPr>
          <a:xfrm>
            <a:off x="10438475" y="457199"/>
            <a:ext cx="987552" cy="471489"/>
          </a:xfrm>
        </p:spPr>
        <p:txBody>
          <a:bodyPr anchor="ctr">
            <a:normAutofit/>
          </a:bodyPr>
          <a:lstStyle/>
          <a:p>
            <a:pPr>
              <a:spcAft>
                <a:spcPts val="600"/>
              </a:spcAft>
            </a:pPr>
            <a:fld id="{48F63A3B-78C7-47BE-AE5E-E10140E04643}" type="slidenum">
              <a:rPr lang="en-US" smtClean="0"/>
              <a:pPr>
                <a:spcAft>
                  <a:spcPts val="600"/>
                </a:spcAft>
              </a:pPr>
              <a:t>7</a:t>
            </a:fld>
            <a:endParaRPr lang="en-US" dirty="0"/>
          </a:p>
        </p:txBody>
      </p:sp>
    </p:spTree>
    <p:extLst>
      <p:ext uri="{BB962C8B-B14F-4D97-AF65-F5344CB8AC3E}">
        <p14:creationId xmlns:p14="http://schemas.microsoft.com/office/powerpoint/2010/main" val="685681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E8954-9BCB-7FD9-A210-38DC54382D45}"/>
              </a:ext>
            </a:extLst>
          </p:cNvPr>
          <p:cNvSpPr>
            <a:spLocks noGrp="1"/>
          </p:cNvSpPr>
          <p:nvPr>
            <p:ph type="title"/>
          </p:nvPr>
        </p:nvSpPr>
        <p:spPr>
          <a:xfrm>
            <a:off x="914400" y="1057274"/>
            <a:ext cx="6583680" cy="1531357"/>
          </a:xfrm>
        </p:spPr>
        <p:txBody>
          <a:bodyPr anchor="b">
            <a:normAutofit/>
          </a:bodyPr>
          <a:lstStyle/>
          <a:p>
            <a:r>
              <a:rPr lang="af-ZA" cap="none" dirty="0"/>
              <a:t>Focus question</a:t>
            </a:r>
          </a:p>
        </p:txBody>
      </p:sp>
      <p:sp>
        <p:nvSpPr>
          <p:cNvPr id="3" name="Content Placeholder 2">
            <a:extLst>
              <a:ext uri="{FF2B5EF4-FFF2-40B4-BE49-F238E27FC236}">
                <a16:creationId xmlns:a16="http://schemas.microsoft.com/office/drawing/2014/main" id="{75111C33-898C-4414-4665-5136EB6FC126}"/>
              </a:ext>
            </a:extLst>
          </p:cNvPr>
          <p:cNvSpPr>
            <a:spLocks noGrp="1"/>
          </p:cNvSpPr>
          <p:nvPr>
            <p:ph idx="1"/>
          </p:nvPr>
        </p:nvSpPr>
        <p:spPr>
          <a:xfrm>
            <a:off x="914400" y="2834640"/>
            <a:ext cx="6583680" cy="3080023"/>
          </a:xfrm>
        </p:spPr>
        <p:txBody>
          <a:bodyPr>
            <a:normAutofit/>
          </a:bodyPr>
          <a:lstStyle/>
          <a:p>
            <a:pPr>
              <a:lnSpc>
                <a:spcPct val="115000"/>
              </a:lnSpc>
              <a:spcBef>
                <a:spcPts val="600"/>
              </a:spcBef>
              <a:spcAft>
                <a:spcPts val="600"/>
              </a:spcAft>
            </a:pPr>
            <a:r>
              <a:rPr lang="en-US" dirty="0">
                <a:effectLst/>
                <a:ea typeface="Calibri" panose="020F0502020204030204" pitchFamily="34" charset="0"/>
              </a:rPr>
              <a:t>Example of a focus question: What information will put the parents at ease?</a:t>
            </a:r>
            <a:endParaRPr lang="nl-BE" dirty="0">
              <a:effectLst/>
              <a:ea typeface="Calibri" panose="020F0502020204030204" pitchFamily="34" charset="0"/>
            </a:endParaRPr>
          </a:p>
          <a:p>
            <a:pPr>
              <a:lnSpc>
                <a:spcPct val="115000"/>
              </a:lnSpc>
              <a:spcBef>
                <a:spcPts val="600"/>
              </a:spcBef>
              <a:spcAft>
                <a:spcPts val="600"/>
              </a:spcAft>
            </a:pPr>
            <a:endParaRPr lang="nl-BE" dirty="0">
              <a:ea typeface="Calibri" panose="020F0502020204030204" pitchFamily="34" charset="0"/>
            </a:endParaRPr>
          </a:p>
          <a:p>
            <a:pPr>
              <a:lnSpc>
                <a:spcPct val="115000"/>
              </a:lnSpc>
              <a:spcBef>
                <a:spcPts val="600"/>
              </a:spcBef>
              <a:spcAft>
                <a:spcPts val="600"/>
              </a:spcAft>
            </a:pPr>
            <a:r>
              <a:rPr lang="af-ZA" i="1" dirty="0">
                <a:effectLst/>
                <a:ea typeface="Times New Roman" panose="02020603050405020304" pitchFamily="18" charset="0"/>
              </a:rPr>
              <a:t>When the PAT assignment is given to you, the focus question will often also be given at the </a:t>
            </a:r>
            <a:r>
              <a:rPr lang="af-ZA" i="1">
                <a:effectLst/>
                <a:ea typeface="Times New Roman" panose="02020603050405020304" pitchFamily="18" charset="0"/>
              </a:rPr>
              <a:t>same time.</a:t>
            </a:r>
            <a:endParaRPr lang="af-ZA" i="1" dirty="0">
              <a:effectLst/>
              <a:ea typeface="Times New Roman" panose="02020603050405020304" pitchFamily="18" charset="0"/>
            </a:endParaRPr>
          </a:p>
        </p:txBody>
      </p:sp>
      <p:sp>
        <p:nvSpPr>
          <p:cNvPr id="23" name="Slide Number Placeholder 22">
            <a:extLst>
              <a:ext uri="{FF2B5EF4-FFF2-40B4-BE49-F238E27FC236}">
                <a16:creationId xmlns:a16="http://schemas.microsoft.com/office/drawing/2014/main" id="{94FF72B7-0438-3641-5939-75128934B0DF}"/>
              </a:ext>
            </a:extLst>
          </p:cNvPr>
          <p:cNvSpPr>
            <a:spLocks noGrp="1"/>
          </p:cNvSpPr>
          <p:nvPr>
            <p:ph type="sldNum" sz="quarter" idx="10"/>
          </p:nvPr>
        </p:nvSpPr>
        <p:spPr>
          <a:xfrm>
            <a:off x="10358437" y="457199"/>
            <a:ext cx="1067589" cy="471489"/>
          </a:xfrm>
        </p:spPr>
        <p:txBody>
          <a:bodyPr anchor="ctr">
            <a:normAutofit/>
          </a:bodyPr>
          <a:lstStyle/>
          <a:p>
            <a:pPr>
              <a:spcAft>
                <a:spcPts val="600"/>
              </a:spcAft>
            </a:pPr>
            <a:fld id="{48F63A3B-78C7-47BE-AE5E-E10140E04643}" type="slidenum">
              <a:rPr lang="en-US" smtClean="0"/>
              <a:pPr>
                <a:spcAft>
                  <a:spcPts val="600"/>
                </a:spcAft>
              </a:pPr>
              <a:t>8</a:t>
            </a:fld>
            <a:endParaRPr lang="en-US" dirty="0"/>
          </a:p>
        </p:txBody>
      </p:sp>
    </p:spTree>
    <p:extLst>
      <p:ext uri="{BB962C8B-B14F-4D97-AF65-F5344CB8AC3E}">
        <p14:creationId xmlns:p14="http://schemas.microsoft.com/office/powerpoint/2010/main" val="697002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A34A6-22BC-27A4-2C79-EE98A4943B14}"/>
              </a:ext>
            </a:extLst>
          </p:cNvPr>
          <p:cNvSpPr>
            <a:spLocks noGrp="1"/>
          </p:cNvSpPr>
          <p:nvPr>
            <p:ph type="title"/>
          </p:nvPr>
        </p:nvSpPr>
        <p:spPr>
          <a:xfrm>
            <a:off x="914399" y="834635"/>
            <a:ext cx="7796464" cy="1542805"/>
          </a:xfrm>
        </p:spPr>
        <p:txBody>
          <a:bodyPr/>
          <a:lstStyle/>
          <a:p>
            <a:r>
              <a:rPr lang="en-US" cap="none" dirty="0"/>
              <a:t>Step 3: Identify the information that you have to find</a:t>
            </a:r>
            <a:endParaRPr lang="af-ZA" cap="none" dirty="0"/>
          </a:p>
        </p:txBody>
      </p:sp>
      <p:sp>
        <p:nvSpPr>
          <p:cNvPr id="3" name="Slide Number Placeholder 2">
            <a:extLst>
              <a:ext uri="{FF2B5EF4-FFF2-40B4-BE49-F238E27FC236}">
                <a16:creationId xmlns:a16="http://schemas.microsoft.com/office/drawing/2014/main" id="{7267C004-8B72-C872-98FB-00A2A584D055}"/>
              </a:ext>
            </a:extLst>
          </p:cNvPr>
          <p:cNvSpPr>
            <a:spLocks noGrp="1"/>
          </p:cNvSpPr>
          <p:nvPr>
            <p:ph type="sldNum" sz="quarter" idx="10"/>
          </p:nvPr>
        </p:nvSpPr>
        <p:spPr>
          <a:xfrm>
            <a:off x="10438475" y="457199"/>
            <a:ext cx="987552" cy="471489"/>
          </a:xfrm>
        </p:spPr>
        <p:txBody>
          <a:bodyPr/>
          <a:lstStyle/>
          <a:p>
            <a:fld id="{48F63A3B-78C7-47BE-AE5E-E10140E04643}" type="slidenum">
              <a:rPr lang="en-US" smtClean="0"/>
              <a:pPr/>
              <a:t>9</a:t>
            </a:fld>
            <a:endParaRPr lang="en-US" dirty="0"/>
          </a:p>
        </p:txBody>
      </p:sp>
      <p:sp>
        <p:nvSpPr>
          <p:cNvPr id="16" name="Content Placeholder 4">
            <a:extLst>
              <a:ext uri="{FF2B5EF4-FFF2-40B4-BE49-F238E27FC236}">
                <a16:creationId xmlns:a16="http://schemas.microsoft.com/office/drawing/2014/main" id="{AEF9954A-E263-8A7E-58B1-4D03F7D1BD9B}"/>
              </a:ext>
            </a:extLst>
          </p:cNvPr>
          <p:cNvSpPr>
            <a:spLocks noGrp="1"/>
          </p:cNvSpPr>
          <p:nvPr>
            <p:ph sz="half" idx="2"/>
          </p:nvPr>
        </p:nvSpPr>
        <p:spPr>
          <a:xfrm>
            <a:off x="914399" y="2504196"/>
            <a:ext cx="7086600" cy="3720337"/>
          </a:xfrm>
        </p:spPr>
        <p:txBody>
          <a:bodyPr>
            <a:normAutofit/>
          </a:bodyPr>
          <a:lstStyle/>
          <a:p>
            <a:pPr marL="342900" indent="-342900">
              <a:lnSpc>
                <a:spcPct val="115000"/>
              </a:lnSpc>
              <a:spcAft>
                <a:spcPts val="1000"/>
              </a:spcAft>
              <a:buFont typeface="Arial" panose="020B0604020202020204" pitchFamily="34" charset="0"/>
              <a:buChar char="•"/>
            </a:pPr>
            <a:r>
              <a:rPr lang="en-US" sz="2400" dirty="0">
                <a:effectLst/>
                <a:ea typeface="Calibri" panose="020F0502020204030204" pitchFamily="34" charset="0"/>
              </a:rPr>
              <a:t>If you look at your task description, you will find that more questions will pop up. </a:t>
            </a:r>
          </a:p>
          <a:p>
            <a:pPr marL="342900" indent="-342900">
              <a:lnSpc>
                <a:spcPct val="115000"/>
              </a:lnSpc>
              <a:spcAft>
                <a:spcPts val="1000"/>
              </a:spcAft>
              <a:buFont typeface="Arial" panose="020B0604020202020204" pitchFamily="34" charset="0"/>
              <a:buChar char="•"/>
            </a:pPr>
            <a:r>
              <a:rPr lang="en-US" sz="2400" dirty="0">
                <a:effectLst/>
                <a:ea typeface="Calibri" panose="020F0502020204030204" pitchFamily="34" charset="0"/>
              </a:rPr>
              <a:t>Write down all the questions you can think of. </a:t>
            </a:r>
          </a:p>
          <a:p>
            <a:pPr marL="342900" indent="-342900">
              <a:lnSpc>
                <a:spcPct val="115000"/>
              </a:lnSpc>
              <a:spcAft>
                <a:spcPts val="1000"/>
              </a:spcAft>
              <a:buFont typeface="Arial" panose="020B0604020202020204" pitchFamily="34" charset="0"/>
              <a:buChar char="•"/>
            </a:pPr>
            <a:r>
              <a:rPr lang="en-US" sz="2400" dirty="0">
                <a:effectLst/>
                <a:ea typeface="Calibri" panose="020F0502020204030204" pitchFamily="34" charset="0"/>
              </a:rPr>
              <a:t>You need to ask questions about all the different aspects of the problem that you have identified.</a:t>
            </a:r>
            <a:endParaRPr lang="en-ZA" sz="2400" dirty="0">
              <a:effectLst/>
              <a:ea typeface="Calibri" panose="020F0502020204030204" pitchFamily="34" charset="0"/>
            </a:endParaRPr>
          </a:p>
        </p:txBody>
      </p:sp>
      <p:pic>
        <p:nvPicPr>
          <p:cNvPr id="7" name="Graphic 6" descr="Questions with solid fill">
            <a:extLst>
              <a:ext uri="{FF2B5EF4-FFF2-40B4-BE49-F238E27FC236}">
                <a16:creationId xmlns:a16="http://schemas.microsoft.com/office/drawing/2014/main" id="{7B5B4BCA-A61A-6D02-7FB5-15D7150693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18430" flipH="1">
            <a:off x="9512923" y="1989120"/>
            <a:ext cx="2491508" cy="2491508"/>
          </a:xfrm>
          <a:prstGeom prst="rect">
            <a:avLst/>
          </a:prstGeom>
        </p:spPr>
      </p:pic>
    </p:spTree>
    <p:extLst>
      <p:ext uri="{BB962C8B-B14F-4D97-AF65-F5344CB8AC3E}">
        <p14:creationId xmlns:p14="http://schemas.microsoft.com/office/powerpoint/2010/main" val="2468595790"/>
      </p:ext>
    </p:extLst>
  </p:cSld>
  <p:clrMapOvr>
    <a:masterClrMapping/>
  </p:clrMapOvr>
</p:sld>
</file>

<file path=ppt/theme/theme1.xml><?xml version="1.0" encoding="utf-8"?>
<a:theme xmlns:a="http://schemas.openxmlformats.org/drawingml/2006/main" name="Custom">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ometric color block_Win32_SL_v14" id="{59749740-91A0-46B8-82A8-B436C7A8A142}" vid="{B3F8D047-377B-4FC8-B21C-47530C6DE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16DBB56F-4362-4386-A1A1-3DF898896616}">
  <ds:schemaRefs>
    <ds:schemaRef ds:uri="http://schemas.microsoft.com/sharepoint/v3/contenttype/forms"/>
  </ds:schemaRefs>
</ds:datastoreItem>
</file>

<file path=customXml/itemProps2.xml><?xml version="1.0" encoding="utf-8"?>
<ds:datastoreItem xmlns:ds="http://schemas.openxmlformats.org/officeDocument/2006/customXml" ds:itemID="{04948363-B267-4BAC-8655-100FBEC280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719FA4-954C-4FA8-82CB-206659C3B82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{BF3C2C02-4D79-4CF4-B083-33107C97E0CD}tf78438558_win32</Template>
  <TotalTime>1635</TotalTime>
  <Words>871</Words>
  <Application>Microsoft Office PowerPoint</Application>
  <PresentationFormat>Widescreen</PresentationFormat>
  <Paragraphs>110</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 Black</vt:lpstr>
      <vt:lpstr>Calibri</vt:lpstr>
      <vt:lpstr>Sabon Next LT</vt:lpstr>
      <vt:lpstr>Symbol</vt:lpstr>
      <vt:lpstr>Times New Roman</vt:lpstr>
      <vt:lpstr>Custom</vt:lpstr>
      <vt:lpstr>Determine what information you need</vt:lpstr>
      <vt:lpstr>Step 1: Examine what is given to you</vt:lpstr>
      <vt:lpstr>The problem statement</vt:lpstr>
      <vt:lpstr>Step 2: Describe the task</vt:lpstr>
      <vt:lpstr>PowerPoint Presentation</vt:lpstr>
      <vt:lpstr>PowerPoint Presentation</vt:lpstr>
      <vt:lpstr>Task description:</vt:lpstr>
      <vt:lpstr>Focus question</vt:lpstr>
      <vt:lpstr>Step 3: Identify the information that you have to find</vt:lpstr>
      <vt:lpstr>Look at your questions carefully:</vt:lpstr>
      <vt:lpstr>Which information about WhatsApp should I include in the document for the parents?</vt:lpstr>
      <vt:lpstr>Consider your focus question again </vt:lpstr>
      <vt:lpstr>Table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Reinet Barnard</dc:creator>
  <cp:lastModifiedBy>Susanna Jacobs</cp:lastModifiedBy>
  <cp:revision>33</cp:revision>
  <dcterms:created xsi:type="dcterms:W3CDTF">2024-08-06T06:58:25Z</dcterms:created>
  <dcterms:modified xsi:type="dcterms:W3CDTF">2024-11-23T21:40:37Z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