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8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F2A8B-C7F0-6FF2-8EE4-AAB066FDD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CBDD76-F167-5C1A-5D66-7B99B5B988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7794E-7FC6-44DB-3481-E95EA8773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82ABC-0455-7CE9-B177-0E8658CDD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CEA3C-F234-4F11-49A8-25DE94EAA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81984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46776-E7F2-244E-3EB7-58B36D78C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2147FF-2017-EFA4-A827-0C9A00714E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A4153-4369-1041-DF4C-2783A5BC1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8F2E58-DC2A-5012-3986-22DE5950D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AF4CE-C184-EB0D-2500-5C012D67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0872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EA4DF0-18C7-3B28-030A-D9F2B0A94C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96EB34-249D-E5F2-99A1-9CF248A474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73E07-98EA-39D0-9B70-CCB56F45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502A3F-49E0-C652-F8F3-E1F46E4F2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370B8C-716B-0C0C-685E-34F22CE90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8526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343CC-8620-96E8-9A00-EB5D51DC3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530AE-1B0D-C570-847A-70E26D6875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F051D-3335-6693-A6A5-9195882C6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A2BBB-B5BB-2C55-F234-4B8D2BD74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C6985-B006-B3EE-B324-F9D1108ED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9158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6C6E-2E8F-28A1-A0CC-78F5B2DAF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634971-3267-2020-7717-52DA5D094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72433-9986-2D02-3818-1EB0E23685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E2C9F-1BE8-120B-D5DB-87C5E283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14573D-B366-DE42-4980-88FBE072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807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1A6C8-225D-ACD2-790D-CB542F601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AF9F3F-A390-AB53-9335-3DF95571CC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CBD97-66D9-A7C6-CEB5-5AEF312B3F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E4B57B-C4AC-7D3D-68CB-C3C4F527C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7D8A8C-5D87-BB1D-106D-6951565D8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78AB08-6D27-D096-1F42-B6A8E479C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5955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45148-17F8-DCDF-BA97-502257F01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79275-E944-E29B-DF3D-DB87FE095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784611-71B4-05F1-6AF1-3917D48567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E8901A-5D0D-0B17-E93B-90FF1DBD0D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BE2CB8-FB32-79A0-A660-CD73C74DDB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49D143-F456-EBD0-739A-7962337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2685C6-CC0C-56B5-DA4F-560037433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01C21B-97B4-4D0D-9A87-7D13E83C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415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37523-544B-1451-9251-86C78F5DF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951674-F2F2-DADA-6CD5-EE2C64970A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1602B-69F3-7DF8-1644-E0E58E1E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A590A0-BDD4-55A9-8BF8-D86B2D965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224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9E967-EC42-6B64-6663-A044C4077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CBAA3C-0FF2-2E61-C5A9-C414F3594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B1BB48-A772-CEFF-A366-6823B6E74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7369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D4A8D-6065-22BD-BE16-F6B904511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D22837-3EDA-45AF-9E3D-F03F18F47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A00E4-0258-0BEE-1BD7-84E18E9C6D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8F1FF-9C4D-FD4A-AADE-EFEAAD516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91A24D-684A-EA63-052C-BC41C206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55D1B-9CD9-5D2B-8F20-AA6D4BF52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312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F07DA-A6C3-DE7E-FE1D-F4A9350A04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42F059-7A11-C742-787A-4B58A7E530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DF0CC6-7B3D-951B-0D86-0C29F1C734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898F3C-3811-A288-AC59-6378343C0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8A21A0-F0A6-B62E-0C4D-9D9BBF1CC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2F6A41-11A9-D42C-1368-BE763F1A4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8187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F4F91C-5167-4875-9FF0-CE16E3F94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DE0FC-B17A-7942-1115-78DB2629B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745C0-4419-6AA4-DA83-15FFE163F6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9C14A83-5F43-4E68-9C88-B79F782BE89E}" type="datetimeFigureOut">
              <a:rPr lang="en-ZA" smtClean="0"/>
              <a:t>2024/10/26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9ED3B-6CCD-4C2C-EB71-C6E7ACE4B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B6980-945F-AB88-31C0-35CDFED2C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829A53-1995-4F35-AB70-9B56A1F4674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6347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18587-DAD6-4EBE-57E1-88BC027649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/>
              <a:t>Navigation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B34B62-7F77-BA35-0A92-45FFAA8B40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ZA"/>
              <a:t>Using Action Buttons</a:t>
            </a:r>
          </a:p>
        </p:txBody>
      </p:sp>
    </p:spTree>
    <p:extLst>
      <p:ext uri="{BB962C8B-B14F-4D97-AF65-F5344CB8AC3E}">
        <p14:creationId xmlns:p14="http://schemas.microsoft.com/office/powerpoint/2010/main" val="2508055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73817-6312-036E-E1C0-F30961CC7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4A0B0-CA2D-8B5C-1B21-B4AD834F5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>
                <a:hlinkClick r:id="rId2" action="ppaction://hlinksldjump"/>
              </a:rPr>
              <a:t>First Topic</a:t>
            </a:r>
            <a:endParaRPr lang="en-ZA"/>
          </a:p>
          <a:p>
            <a:r>
              <a:rPr lang="en-ZA"/>
              <a:t>Second Topic</a:t>
            </a:r>
          </a:p>
          <a:p>
            <a:r>
              <a:rPr lang="en-ZA"/>
              <a:t>Third Topic</a:t>
            </a:r>
          </a:p>
          <a:p>
            <a:endParaRPr lang="en-Z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15CA68-5E42-E407-06DB-C560B5C4EF07}"/>
              </a:ext>
            </a:extLst>
          </p:cNvPr>
          <p:cNvSpPr txBox="1"/>
          <p:nvPr/>
        </p:nvSpPr>
        <p:spPr>
          <a:xfrm>
            <a:off x="5222450" y="2130458"/>
            <a:ext cx="5495828" cy="10341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AutoNum type="arabicPeriod"/>
            </a:pPr>
            <a:r>
              <a:rPr lang="en-ZA"/>
              <a:t>Run the Slide Show, then return to this slide.</a:t>
            </a:r>
          </a:p>
          <a:p>
            <a:pPr marL="342900" indent="-342900">
              <a:lnSpc>
                <a:spcPct val="120000"/>
              </a:lnSpc>
              <a:buAutoNum type="arabicPeriod"/>
            </a:pPr>
            <a:r>
              <a:rPr lang="en-ZA"/>
              <a:t>Test the hyperlink: &lt;Ctrl&gt;&lt;Click&gt; on First Topic,</a:t>
            </a:r>
          </a:p>
          <a:p>
            <a:pPr marL="358775" lvl="1" indent="-358775"/>
            <a:r>
              <a:rPr lang="en-ZA"/>
              <a:t>	then return to this slide.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3E55E1-F6A1-1126-F755-ED51D9BDE557}"/>
              </a:ext>
            </a:extLst>
          </p:cNvPr>
          <p:cNvSpPr txBox="1"/>
          <p:nvPr/>
        </p:nvSpPr>
        <p:spPr>
          <a:xfrm>
            <a:off x="5222450" y="3429000"/>
            <a:ext cx="5495828" cy="73795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000" indent="-342000">
              <a:lnSpc>
                <a:spcPct val="120000"/>
              </a:lnSpc>
            </a:pPr>
            <a:r>
              <a:rPr lang="en-ZA"/>
              <a:t>3.	Insert hyperlinks for Second Topic and Third Topic, that will branch to slides 4 and 6 respectively.</a:t>
            </a:r>
          </a:p>
        </p:txBody>
      </p:sp>
    </p:spTree>
    <p:extLst>
      <p:ext uri="{BB962C8B-B14F-4D97-AF65-F5344CB8AC3E}">
        <p14:creationId xmlns:p14="http://schemas.microsoft.com/office/powerpoint/2010/main" val="3922926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3FBE8C5-FBB8-4CAB-A789-C9792166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First Topic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75A369-8E0A-E200-3625-A91FF27B706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ZA"/>
              <a:t>Let’s learn</a:t>
            </a:r>
          </a:p>
        </p:txBody>
      </p:sp>
      <p:pic>
        <p:nvPicPr>
          <p:cNvPr id="9" name="Content Placeholder 8" descr="Internet outline">
            <a:extLst>
              <a:ext uri="{FF2B5EF4-FFF2-40B4-BE49-F238E27FC236}">
                <a16:creationId xmlns:a16="http://schemas.microsoft.com/office/drawing/2014/main" id="{C600B714-C188-D49E-0A7F-145B7FD8F91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03628" y="1941922"/>
            <a:ext cx="2516572" cy="2516572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2C5007-D39D-17FB-7A3C-97D729311E3D}"/>
              </a:ext>
            </a:extLst>
          </p:cNvPr>
          <p:cNvSpPr txBox="1"/>
          <p:nvPr/>
        </p:nvSpPr>
        <p:spPr>
          <a:xfrm>
            <a:off x="5071622" y="4593431"/>
            <a:ext cx="6127320" cy="12557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000" indent="-342000">
              <a:lnSpc>
                <a:spcPct val="120000"/>
              </a:lnSpc>
            </a:pPr>
            <a:r>
              <a:rPr lang="en-ZA"/>
              <a:t>4.	Insert an Action Button to jump to the Contents slide (2). </a:t>
            </a:r>
          </a:p>
          <a:p>
            <a:pPr marL="342000" indent="-342000">
              <a:buAutoNum type="arabicPeriod" startAt="5"/>
            </a:pPr>
            <a:r>
              <a:rPr lang="en-ZA"/>
              <a:t>Run the slide show to test the Action Button, then return to this slide.</a:t>
            </a:r>
          </a:p>
          <a:p>
            <a:pPr marL="342000" indent="-342000">
              <a:buAutoNum type="arabicPeriod" startAt="5"/>
            </a:pPr>
            <a:r>
              <a:rPr lang="en-ZA"/>
              <a:t>Copy this Action Button to slides 4, 5 and 6.</a:t>
            </a:r>
          </a:p>
        </p:txBody>
      </p:sp>
    </p:spTree>
    <p:extLst>
      <p:ext uri="{BB962C8B-B14F-4D97-AF65-F5344CB8AC3E}">
        <p14:creationId xmlns:p14="http://schemas.microsoft.com/office/powerpoint/2010/main" val="3194866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9183DD-0A3B-42F0-1986-9CE828E59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466" y="609600"/>
            <a:ext cx="4140014" cy="1330839"/>
          </a:xfrm>
        </p:spPr>
        <p:txBody>
          <a:bodyPr>
            <a:normAutofit/>
          </a:bodyPr>
          <a:lstStyle/>
          <a:p>
            <a:r>
              <a:rPr lang="en-ZA"/>
              <a:t>Second Topic</a:t>
            </a:r>
          </a:p>
        </p:txBody>
      </p:sp>
      <p:pic>
        <p:nvPicPr>
          <p:cNvPr id="5" name="Content Placeholder 4" descr="A computer and tablet on a desk&#10;&#10;Description automatically generated">
            <a:extLst>
              <a:ext uri="{FF2B5EF4-FFF2-40B4-BE49-F238E27FC236}">
                <a16:creationId xmlns:a16="http://schemas.microsoft.com/office/drawing/2014/main" id="{F9ECC8DD-3A52-D93F-264A-733E24D77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49" r="21174" b="-1"/>
          <a:stretch/>
        </p:blipFill>
        <p:spPr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2D80539-6E8D-6248-BC32-48ABAA149F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65" y="2194102"/>
            <a:ext cx="4140013" cy="3908586"/>
          </a:xfrm>
        </p:spPr>
        <p:txBody>
          <a:bodyPr>
            <a:normAutofit/>
          </a:bodyPr>
          <a:lstStyle/>
          <a:p>
            <a:r>
              <a:rPr lang="en-US" sz="2000"/>
              <a:t>Computer devices you often see</a:t>
            </a:r>
          </a:p>
          <a:p>
            <a:r>
              <a:rPr lang="en-US" sz="2000"/>
              <a:t>Laptop, Tablet, Smartphone</a:t>
            </a:r>
          </a:p>
        </p:txBody>
      </p:sp>
    </p:spTree>
    <p:extLst>
      <p:ext uri="{BB962C8B-B14F-4D97-AF65-F5344CB8AC3E}">
        <p14:creationId xmlns:p14="http://schemas.microsoft.com/office/powerpoint/2010/main" val="2124563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C8551-C96C-51E2-C65C-09EEBCA20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Second topic (cont.)</a:t>
            </a:r>
          </a:p>
        </p:txBody>
      </p:sp>
      <p:pic>
        <p:nvPicPr>
          <p:cNvPr id="5" name="Content Placeholder 4" descr="A computer tower and monitor&#10;&#10;Description automatically generated">
            <a:extLst>
              <a:ext uri="{FF2B5EF4-FFF2-40B4-BE49-F238E27FC236}">
                <a16:creationId xmlns:a16="http://schemas.microsoft.com/office/drawing/2014/main" id="{1FCB0F3B-D98F-0D69-8F83-A861AC0290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762" y="1825625"/>
            <a:ext cx="6514475" cy="4351338"/>
          </a:xfrm>
        </p:spPr>
      </p:pic>
    </p:spTree>
    <p:extLst>
      <p:ext uri="{BB962C8B-B14F-4D97-AF65-F5344CB8AC3E}">
        <p14:creationId xmlns:p14="http://schemas.microsoft.com/office/powerpoint/2010/main" val="1162753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4F5C9-3D04-E772-561C-08FC97ED4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Third Topic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8C70DA-C727-2853-34D0-4BB5830E67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F8BC7E-1C0E-E07E-BB3B-AA30784FCB4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/>
              <a:t>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394D78-926F-4F9A-516D-84BB927BE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ZA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876F8-2208-EEC6-C59D-DFDF2FA26B2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41220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3047A-4F85-E34D-117B-C0F73704F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/>
              <a:t>Final note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432EF0-5483-256C-D22B-459B6B100F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/>
              <a:t> </a:t>
            </a:r>
          </a:p>
          <a:p>
            <a:endParaRPr lang="en-Z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B1E85E-6027-20E1-BDDE-5404ADE1B7DF}"/>
              </a:ext>
            </a:extLst>
          </p:cNvPr>
          <p:cNvSpPr txBox="1"/>
          <p:nvPr/>
        </p:nvSpPr>
        <p:spPr>
          <a:xfrm>
            <a:off x="5071622" y="4593431"/>
            <a:ext cx="5920034" cy="73795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Tx/>
              <a:buAutoNum type="arabicPeriod" startAt="7"/>
            </a:pPr>
            <a:r>
              <a:rPr lang="en-ZA"/>
              <a:t>Add Action Buttons to move to the next and previous slides.</a:t>
            </a:r>
          </a:p>
        </p:txBody>
      </p:sp>
    </p:spTree>
    <p:extLst>
      <p:ext uri="{BB962C8B-B14F-4D97-AF65-F5344CB8AC3E}">
        <p14:creationId xmlns:p14="http://schemas.microsoft.com/office/powerpoint/2010/main" val="3881749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152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Navigation</vt:lpstr>
      <vt:lpstr>Table of Contents</vt:lpstr>
      <vt:lpstr>First Topic</vt:lpstr>
      <vt:lpstr>Second Topic</vt:lpstr>
      <vt:lpstr>Second topic (cont.)</vt:lpstr>
      <vt:lpstr>Third Topic</vt:lpstr>
      <vt:lpstr>Final note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Susanna Jacobs</dc:creator>
  <cp:lastModifiedBy>Grant Robinson</cp:lastModifiedBy>
  <cp:revision>8</cp:revision>
  <dcterms:created xsi:type="dcterms:W3CDTF">2024-09-21T07:24:14Z</dcterms:created>
  <dcterms:modified xsi:type="dcterms:W3CDTF">2024-10-26T14:29:35Z</dcterms:modified>
</cp:coreProperties>
</file>