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725" r:id="rId4"/>
  </p:sldMasterIdLst>
  <p:notesMasterIdLst>
    <p:notesMasterId r:id="rId19"/>
  </p:notesMasterIdLst>
  <p:handoutMasterIdLst>
    <p:handoutMasterId r:id="rId20"/>
  </p:handoutMasterIdLst>
  <p:sldIdLst>
    <p:sldId id="376" r:id="rId5"/>
    <p:sldId id="398" r:id="rId6"/>
    <p:sldId id="389" r:id="rId7"/>
    <p:sldId id="378" r:id="rId8"/>
    <p:sldId id="379" r:id="rId9"/>
    <p:sldId id="390" r:id="rId10"/>
    <p:sldId id="380" r:id="rId11"/>
    <p:sldId id="391" r:id="rId12"/>
    <p:sldId id="392" r:id="rId13"/>
    <p:sldId id="393" r:id="rId14"/>
    <p:sldId id="394" r:id="rId15"/>
    <p:sldId id="395" r:id="rId16"/>
    <p:sldId id="396" r:id="rId17"/>
    <p:sldId id="397"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FAB67C2B-46F5-4804-9735-222A284B1822}">
          <p14:sldIdLst>
            <p14:sldId id="376"/>
          </p14:sldIdLst>
        </p14:section>
        <p14:section name="Summary Section" id="{93CC362F-52EA-48E7-AD94-249CF762FFDB}">
          <p14:sldIdLst>
            <p14:sldId id="398"/>
          </p14:sldIdLst>
        </p14:section>
        <p14:section name="A web-based email" id="{573F081B-3927-44FD-A61E-272D9B8D491D}">
          <p14:sldIdLst>
            <p14:sldId id="389"/>
          </p14:sldIdLst>
        </p14:section>
        <p14:section name="Creating a Google account" id="{62707742-3D2A-4DF8-9E18-E6F50524986A}">
          <p14:sldIdLst>
            <p14:sldId id="378"/>
          </p14:sldIdLst>
        </p14:section>
        <p14:section name="Step 1: Go to Google Accounts to sign in " id="{83BB3C7D-AADE-4D38-8870-0984BE9518E3}">
          <p14:sldIdLst>
            <p14:sldId id="379"/>
            <p14:sldId id="390"/>
            <p14:sldId id="380"/>
            <p14:sldId id="391"/>
            <p14:sldId id="392"/>
            <p14:sldId id="393"/>
            <p14:sldId id="394"/>
            <p14:sldId id="395"/>
            <p14:sldId id="396"/>
          </p14:sldIdLst>
        </p14:section>
        <p14:section name="Congratulations on your new email account!" id="{2AD12EB5-3E0F-4774-B6AA-C92E1B35800E}">
          <p14:sldIdLst>
            <p14:sldId id="397"/>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Author"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D0D0D"/>
    <a:srgbClr val="2C4A52"/>
    <a:srgbClr val="26262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p:restoredLeft sz="7264" autoAdjust="0"/>
    <p:restoredTop sz="95388" autoAdjust="0"/>
  </p:normalViewPr>
  <p:slideViewPr>
    <p:cSldViewPr snapToGrid="0" showGuides="1">
      <p:cViewPr varScale="1">
        <p:scale>
          <a:sx n="64" d="100"/>
          <a:sy n="64" d="100"/>
        </p:scale>
        <p:origin x="102" y="900"/>
      </p:cViewPr>
      <p:guideLst>
        <p:guide orient="horz" pos="2160"/>
        <p:guide pos="3840"/>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0"/>
    </p:cViewPr>
  </p:sorterViewPr>
  <p:notesViewPr>
    <p:cSldViewPr snapToGrid="0" showGuides="1">
      <p:cViewPr varScale="1">
        <p:scale>
          <a:sx n="65" d="100"/>
          <a:sy n="65" d="100"/>
        </p:scale>
        <p:origin x="3082" y="3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commentAuthors" Target="commen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169671B-947A-44A3-A764-A91E66D4692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2B4B23CC-4610-41C4-A0CF-67A30700C473}"/>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07299BE-0F96-4D8C-8AC3-AFAE1A841C66}" type="datetimeFigureOut">
              <a:rPr lang="en-US" smtClean="0"/>
              <a:t>11/23/2024</a:t>
            </a:fld>
            <a:endParaRPr lang="en-US" dirty="0"/>
          </a:p>
        </p:txBody>
      </p:sp>
      <p:sp>
        <p:nvSpPr>
          <p:cNvPr id="4" name="Footer Placeholder 3">
            <a:extLst>
              <a:ext uri="{FF2B5EF4-FFF2-40B4-BE49-F238E27FC236}">
                <a16:creationId xmlns:a16="http://schemas.microsoft.com/office/drawing/2014/main" id="{1F94FC55-2324-40BC-8420-15EC835D957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663EC604-E5A5-4A58-AC5A-211F83D37CA4}"/>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E3B048B-0EBA-466F-928F-37073F3BFB70}" type="slidenum">
              <a:rPr lang="en-US" smtClean="0"/>
              <a:t>‹#›</a:t>
            </a:fld>
            <a:endParaRPr lang="en-US" dirty="0"/>
          </a:p>
        </p:txBody>
      </p:sp>
    </p:spTree>
    <p:extLst>
      <p:ext uri="{BB962C8B-B14F-4D97-AF65-F5344CB8AC3E}">
        <p14:creationId xmlns:p14="http://schemas.microsoft.com/office/powerpoint/2010/main" val="406550769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noProof="0"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54692AC-01A2-4EFF-966B-504F28E82D7A}" type="datetimeFigureOut">
              <a:rPr lang="en-US" noProof="0" smtClean="0"/>
              <a:t>11/23/2024</a:t>
            </a:fld>
            <a:endParaRPr lang="en-US" noProof="0"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noProof="0"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noProof="0"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AED498D-6977-40EC-8E5E-7EB644D5E759}" type="slidenum">
              <a:rPr lang="en-US" noProof="0" smtClean="0"/>
              <a:t>‹#›</a:t>
            </a:fld>
            <a:endParaRPr lang="en-US" noProof="0" dirty="0"/>
          </a:p>
        </p:txBody>
      </p:sp>
    </p:spTree>
    <p:extLst>
      <p:ext uri="{BB962C8B-B14F-4D97-AF65-F5344CB8AC3E}">
        <p14:creationId xmlns:p14="http://schemas.microsoft.com/office/powerpoint/2010/main" val="13522643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AED498D-6977-40EC-8E5E-7EB644D5E759}" type="slidenum">
              <a:rPr lang="en-US" noProof="0" smtClean="0"/>
              <a:t>1</a:t>
            </a:fld>
            <a:endParaRPr lang="en-US" noProof="0" dirty="0"/>
          </a:p>
        </p:txBody>
      </p:sp>
    </p:spTree>
    <p:extLst>
      <p:ext uri="{BB962C8B-B14F-4D97-AF65-F5344CB8AC3E}">
        <p14:creationId xmlns:p14="http://schemas.microsoft.com/office/powerpoint/2010/main" val="227871115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1.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18" name="Graphic 17">
            <a:extLst>
              <a:ext uri="{FF2B5EF4-FFF2-40B4-BE49-F238E27FC236}">
                <a16:creationId xmlns:a16="http://schemas.microsoft.com/office/drawing/2014/main" id="{7FAC3601-9744-9840-0229-E000CCFBEABC}"/>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5032131" y="-30007"/>
            <a:ext cx="6064493" cy="6879887"/>
          </a:xfrm>
          <a:prstGeom prst="rect">
            <a:avLst/>
          </a:prstGeom>
        </p:spPr>
      </p:pic>
      <p:sp>
        <p:nvSpPr>
          <p:cNvPr id="2" name="Title 1"/>
          <p:cNvSpPr>
            <a:spLocks noGrp="1"/>
          </p:cNvSpPr>
          <p:nvPr>
            <p:ph type="ctrTitle" hasCustomPrompt="1"/>
          </p:nvPr>
        </p:nvSpPr>
        <p:spPr>
          <a:xfrm>
            <a:off x="7119890" y="723440"/>
            <a:ext cx="4323426" cy="2579052"/>
          </a:xfrm>
        </p:spPr>
        <p:txBody>
          <a:bodyPr anchor="b">
            <a:normAutofit/>
          </a:bodyPr>
          <a:lstStyle>
            <a:lvl1pPr algn="l">
              <a:lnSpc>
                <a:spcPct val="90000"/>
              </a:lnSpc>
              <a:defRPr sz="6000" spc="-50" baseline="0">
                <a:solidFill>
                  <a:schemeClr val="tx1"/>
                </a:solidFill>
              </a:defRPr>
            </a:lvl1pPr>
          </a:lstStyle>
          <a:p>
            <a:r>
              <a:rPr lang="en-US" dirty="0"/>
              <a:t>Add title here</a:t>
            </a:r>
          </a:p>
        </p:txBody>
      </p:sp>
      <p:sp>
        <p:nvSpPr>
          <p:cNvPr id="3" name="Subtitle 2"/>
          <p:cNvSpPr>
            <a:spLocks noGrp="1"/>
          </p:cNvSpPr>
          <p:nvPr>
            <p:ph type="subTitle" idx="1" hasCustomPrompt="1"/>
          </p:nvPr>
        </p:nvSpPr>
        <p:spPr>
          <a:xfrm>
            <a:off x="7128152" y="5248834"/>
            <a:ext cx="4323426" cy="1008925"/>
          </a:xfrm>
        </p:spPr>
        <p:txBody>
          <a:bodyPr lIns="91440" rIns="91440">
            <a:normAutofit/>
          </a:bodyPr>
          <a:lstStyle>
            <a:lvl1pPr marL="0" indent="0" algn="l">
              <a:spcBef>
                <a:spcPts val="0"/>
              </a:spcBef>
              <a:spcAft>
                <a:spcPts val="0"/>
              </a:spcAft>
              <a:buNone/>
              <a:defRPr sz="1600" cap="all" spc="100" baseline="0">
                <a:solidFill>
                  <a:schemeClr val="tx1"/>
                </a:solidFill>
                <a:latin typeface="+mn-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dirty="0"/>
              <a:t>Add Subtitle here</a:t>
            </a:r>
          </a:p>
        </p:txBody>
      </p:sp>
      <p:sp>
        <p:nvSpPr>
          <p:cNvPr id="14" name="Picture Placeholder 13">
            <a:extLst>
              <a:ext uri="{FF2B5EF4-FFF2-40B4-BE49-F238E27FC236}">
                <a16:creationId xmlns:a16="http://schemas.microsoft.com/office/drawing/2014/main" id="{4F200699-2797-D741-1EC1-B83FCA4B1977}"/>
              </a:ext>
            </a:extLst>
          </p:cNvPr>
          <p:cNvSpPr>
            <a:spLocks noGrp="1"/>
          </p:cNvSpPr>
          <p:nvPr>
            <p:ph type="pic" sz="quarter" idx="11"/>
          </p:nvPr>
        </p:nvSpPr>
        <p:spPr>
          <a:xfrm>
            <a:off x="0" y="-2235"/>
            <a:ext cx="5840730" cy="6862275"/>
          </a:xfrm>
          <a:custGeom>
            <a:avLst/>
            <a:gdLst>
              <a:gd name="connsiteX0" fmla="*/ 0 w 6064250"/>
              <a:gd name="connsiteY0" fmla="*/ 0 h 6877051"/>
              <a:gd name="connsiteX1" fmla="*/ 6064250 w 6064250"/>
              <a:gd name="connsiteY1" fmla="*/ 0 h 6877051"/>
              <a:gd name="connsiteX2" fmla="*/ 6064250 w 6064250"/>
              <a:gd name="connsiteY2" fmla="*/ 6877051 h 6877051"/>
              <a:gd name="connsiteX3" fmla="*/ 0 w 6064250"/>
              <a:gd name="connsiteY3" fmla="*/ 6877051 h 6877051"/>
              <a:gd name="connsiteX4" fmla="*/ 0 w 6064250"/>
              <a:gd name="connsiteY4" fmla="*/ 0 h 6877051"/>
              <a:gd name="connsiteX0" fmla="*/ 0 w 6064250"/>
              <a:gd name="connsiteY0" fmla="*/ 0 h 6877051"/>
              <a:gd name="connsiteX1" fmla="*/ 5840730 w 6064250"/>
              <a:gd name="connsiteY1" fmla="*/ 0 h 6877051"/>
              <a:gd name="connsiteX2" fmla="*/ 6064250 w 6064250"/>
              <a:gd name="connsiteY2" fmla="*/ 6877051 h 6877051"/>
              <a:gd name="connsiteX3" fmla="*/ 0 w 6064250"/>
              <a:gd name="connsiteY3" fmla="*/ 6877051 h 6877051"/>
              <a:gd name="connsiteX4" fmla="*/ 0 w 6064250"/>
              <a:gd name="connsiteY4" fmla="*/ 0 h 6877051"/>
              <a:gd name="connsiteX0" fmla="*/ 0 w 5840730"/>
              <a:gd name="connsiteY0" fmla="*/ 0 h 6887937"/>
              <a:gd name="connsiteX1" fmla="*/ 5840730 w 5840730"/>
              <a:gd name="connsiteY1" fmla="*/ 0 h 6887937"/>
              <a:gd name="connsiteX2" fmla="*/ 4028621 w 5840730"/>
              <a:gd name="connsiteY2" fmla="*/ 6887937 h 6887937"/>
              <a:gd name="connsiteX3" fmla="*/ 0 w 5840730"/>
              <a:gd name="connsiteY3" fmla="*/ 6877051 h 6887937"/>
              <a:gd name="connsiteX4" fmla="*/ 0 w 5840730"/>
              <a:gd name="connsiteY4" fmla="*/ 0 h 6887937"/>
              <a:gd name="connsiteX0" fmla="*/ 0 w 5840730"/>
              <a:gd name="connsiteY0" fmla="*/ 0 h 6887937"/>
              <a:gd name="connsiteX1" fmla="*/ 5840730 w 5840730"/>
              <a:gd name="connsiteY1" fmla="*/ 0 h 6887937"/>
              <a:gd name="connsiteX2" fmla="*/ 5090160 w 5840730"/>
              <a:gd name="connsiteY2" fmla="*/ 2775915 h 6887937"/>
              <a:gd name="connsiteX3" fmla="*/ 4028621 w 5840730"/>
              <a:gd name="connsiteY3" fmla="*/ 6887937 h 6887937"/>
              <a:gd name="connsiteX4" fmla="*/ 0 w 5840730"/>
              <a:gd name="connsiteY4" fmla="*/ 6877051 h 6887937"/>
              <a:gd name="connsiteX5" fmla="*/ 0 w 5840730"/>
              <a:gd name="connsiteY5" fmla="*/ 0 h 6887937"/>
              <a:gd name="connsiteX0" fmla="*/ 0 w 5840730"/>
              <a:gd name="connsiteY0" fmla="*/ 0 h 6887937"/>
              <a:gd name="connsiteX1" fmla="*/ 5840730 w 5840730"/>
              <a:gd name="connsiteY1" fmla="*/ 0 h 6887937"/>
              <a:gd name="connsiteX2" fmla="*/ 5090160 w 5840730"/>
              <a:gd name="connsiteY2" fmla="*/ 2775915 h 6887937"/>
              <a:gd name="connsiteX3" fmla="*/ 4991100 w 5840730"/>
              <a:gd name="connsiteY3" fmla="*/ 3134055 h 6887937"/>
              <a:gd name="connsiteX4" fmla="*/ 4028621 w 5840730"/>
              <a:gd name="connsiteY4" fmla="*/ 6887937 h 6887937"/>
              <a:gd name="connsiteX5" fmla="*/ 0 w 5840730"/>
              <a:gd name="connsiteY5" fmla="*/ 6877051 h 6887937"/>
              <a:gd name="connsiteX6" fmla="*/ 0 w 5840730"/>
              <a:gd name="connsiteY6" fmla="*/ 0 h 6887937"/>
              <a:gd name="connsiteX0" fmla="*/ 0 w 5840730"/>
              <a:gd name="connsiteY0" fmla="*/ 0 h 6887937"/>
              <a:gd name="connsiteX1" fmla="*/ 5840730 w 5840730"/>
              <a:gd name="connsiteY1" fmla="*/ 0 h 6887937"/>
              <a:gd name="connsiteX2" fmla="*/ 5090160 w 5840730"/>
              <a:gd name="connsiteY2" fmla="*/ 2775915 h 6887937"/>
              <a:gd name="connsiteX3" fmla="*/ 4991100 w 5840730"/>
              <a:gd name="connsiteY3" fmla="*/ 3134055 h 6887937"/>
              <a:gd name="connsiteX4" fmla="*/ 4785360 w 5840730"/>
              <a:gd name="connsiteY4" fmla="*/ 3926535 h 6887937"/>
              <a:gd name="connsiteX5" fmla="*/ 4028621 w 5840730"/>
              <a:gd name="connsiteY5" fmla="*/ 6887937 h 6887937"/>
              <a:gd name="connsiteX6" fmla="*/ 0 w 5840730"/>
              <a:gd name="connsiteY6" fmla="*/ 6877051 h 6887937"/>
              <a:gd name="connsiteX7" fmla="*/ 0 w 5840730"/>
              <a:gd name="connsiteY7" fmla="*/ 0 h 6887937"/>
              <a:gd name="connsiteX0" fmla="*/ 0 w 5840730"/>
              <a:gd name="connsiteY0" fmla="*/ 0 h 6887937"/>
              <a:gd name="connsiteX1" fmla="*/ 5840730 w 5840730"/>
              <a:gd name="connsiteY1" fmla="*/ 0 h 6887937"/>
              <a:gd name="connsiteX2" fmla="*/ 5090160 w 5840730"/>
              <a:gd name="connsiteY2" fmla="*/ 2775915 h 6887937"/>
              <a:gd name="connsiteX3" fmla="*/ 4991100 w 5840730"/>
              <a:gd name="connsiteY3" fmla="*/ 3134055 h 6887937"/>
              <a:gd name="connsiteX4" fmla="*/ 4922520 w 5840730"/>
              <a:gd name="connsiteY4" fmla="*/ 3415995 h 6887937"/>
              <a:gd name="connsiteX5" fmla="*/ 4785360 w 5840730"/>
              <a:gd name="connsiteY5" fmla="*/ 3926535 h 6887937"/>
              <a:gd name="connsiteX6" fmla="*/ 4028621 w 5840730"/>
              <a:gd name="connsiteY6" fmla="*/ 6887937 h 6887937"/>
              <a:gd name="connsiteX7" fmla="*/ 0 w 5840730"/>
              <a:gd name="connsiteY7" fmla="*/ 6877051 h 6887937"/>
              <a:gd name="connsiteX8" fmla="*/ 0 w 5840730"/>
              <a:gd name="connsiteY8"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22520 w 5840730"/>
              <a:gd name="connsiteY4" fmla="*/ 3415995 h 6887937"/>
              <a:gd name="connsiteX5" fmla="*/ 4785360 w 5840730"/>
              <a:gd name="connsiteY5" fmla="*/ 3926535 h 6887937"/>
              <a:gd name="connsiteX6" fmla="*/ 4028621 w 5840730"/>
              <a:gd name="connsiteY6" fmla="*/ 6887937 h 6887937"/>
              <a:gd name="connsiteX7" fmla="*/ 0 w 5840730"/>
              <a:gd name="connsiteY7" fmla="*/ 6877051 h 6887937"/>
              <a:gd name="connsiteX8" fmla="*/ 0 w 5840730"/>
              <a:gd name="connsiteY8"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922520 w 5840730"/>
              <a:gd name="connsiteY5" fmla="*/ 3415995 h 6887937"/>
              <a:gd name="connsiteX6" fmla="*/ 4785360 w 5840730"/>
              <a:gd name="connsiteY6" fmla="*/ 3926535 h 6887937"/>
              <a:gd name="connsiteX7" fmla="*/ 4028621 w 5840730"/>
              <a:gd name="connsiteY7" fmla="*/ 6887937 h 6887937"/>
              <a:gd name="connsiteX8" fmla="*/ 0 w 5840730"/>
              <a:gd name="connsiteY8" fmla="*/ 6877051 h 6887937"/>
              <a:gd name="connsiteX9" fmla="*/ 0 w 5840730"/>
              <a:gd name="connsiteY9"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655820 w 5840730"/>
              <a:gd name="connsiteY5" fmla="*/ 1770075 h 6887937"/>
              <a:gd name="connsiteX6" fmla="*/ 4922520 w 5840730"/>
              <a:gd name="connsiteY6" fmla="*/ 3415995 h 6887937"/>
              <a:gd name="connsiteX7" fmla="*/ 4785360 w 5840730"/>
              <a:gd name="connsiteY7" fmla="*/ 3926535 h 6887937"/>
              <a:gd name="connsiteX8" fmla="*/ 4028621 w 5840730"/>
              <a:gd name="connsiteY8" fmla="*/ 6887937 h 6887937"/>
              <a:gd name="connsiteX9" fmla="*/ 0 w 5840730"/>
              <a:gd name="connsiteY9" fmla="*/ 6877051 h 6887937"/>
              <a:gd name="connsiteX10" fmla="*/ 0 w 5840730"/>
              <a:gd name="connsiteY10"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655820 w 5840730"/>
              <a:gd name="connsiteY5" fmla="*/ 1770075 h 6887937"/>
              <a:gd name="connsiteX6" fmla="*/ 3901440 w 5840730"/>
              <a:gd name="connsiteY6" fmla="*/ 4696155 h 6887937"/>
              <a:gd name="connsiteX7" fmla="*/ 4922520 w 5840730"/>
              <a:gd name="connsiteY7" fmla="*/ 3415995 h 6887937"/>
              <a:gd name="connsiteX8" fmla="*/ 4785360 w 5840730"/>
              <a:gd name="connsiteY8" fmla="*/ 3926535 h 6887937"/>
              <a:gd name="connsiteX9" fmla="*/ 4028621 w 5840730"/>
              <a:gd name="connsiteY9" fmla="*/ 6887937 h 6887937"/>
              <a:gd name="connsiteX10" fmla="*/ 0 w 5840730"/>
              <a:gd name="connsiteY10" fmla="*/ 6877051 h 6887937"/>
              <a:gd name="connsiteX11" fmla="*/ 0 w 5840730"/>
              <a:gd name="connsiteY11"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655820 w 5840730"/>
              <a:gd name="connsiteY5" fmla="*/ 1770075 h 6887937"/>
              <a:gd name="connsiteX6" fmla="*/ 3901440 w 5840730"/>
              <a:gd name="connsiteY6" fmla="*/ 4696155 h 6887937"/>
              <a:gd name="connsiteX7" fmla="*/ 4457700 w 5840730"/>
              <a:gd name="connsiteY7" fmla="*/ 3842715 h 6887937"/>
              <a:gd name="connsiteX8" fmla="*/ 4785360 w 5840730"/>
              <a:gd name="connsiteY8" fmla="*/ 3926535 h 6887937"/>
              <a:gd name="connsiteX9" fmla="*/ 4028621 w 5840730"/>
              <a:gd name="connsiteY9" fmla="*/ 6887937 h 6887937"/>
              <a:gd name="connsiteX10" fmla="*/ 0 w 5840730"/>
              <a:gd name="connsiteY10" fmla="*/ 6877051 h 6887937"/>
              <a:gd name="connsiteX11" fmla="*/ 0 w 5840730"/>
              <a:gd name="connsiteY11"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655820 w 5840730"/>
              <a:gd name="connsiteY5" fmla="*/ 1770075 h 6887937"/>
              <a:gd name="connsiteX6" fmla="*/ 3901440 w 5840730"/>
              <a:gd name="connsiteY6" fmla="*/ 4696155 h 6887937"/>
              <a:gd name="connsiteX7" fmla="*/ 4213860 w 5840730"/>
              <a:gd name="connsiteY7" fmla="*/ 4757115 h 6887937"/>
              <a:gd name="connsiteX8" fmla="*/ 4457700 w 5840730"/>
              <a:gd name="connsiteY8" fmla="*/ 3842715 h 6887937"/>
              <a:gd name="connsiteX9" fmla="*/ 4785360 w 5840730"/>
              <a:gd name="connsiteY9" fmla="*/ 3926535 h 6887937"/>
              <a:gd name="connsiteX10" fmla="*/ 4028621 w 5840730"/>
              <a:gd name="connsiteY10" fmla="*/ 6887937 h 6887937"/>
              <a:gd name="connsiteX11" fmla="*/ 0 w 5840730"/>
              <a:gd name="connsiteY11" fmla="*/ 6877051 h 6887937"/>
              <a:gd name="connsiteX12" fmla="*/ 0 w 5840730"/>
              <a:gd name="connsiteY12"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937760 w 5840730"/>
              <a:gd name="connsiteY5" fmla="*/ 16100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895850 w 5840730"/>
              <a:gd name="connsiteY5" fmla="*/ 160243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895850 w 5840730"/>
              <a:gd name="connsiteY5" fmla="*/ 160243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895850 w 5840730"/>
              <a:gd name="connsiteY5" fmla="*/ 160243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94910 w 5840730"/>
              <a:gd name="connsiteY4" fmla="*/ 185770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94910 w 5840730"/>
              <a:gd name="connsiteY4" fmla="*/ 185770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94910 w 5840730"/>
              <a:gd name="connsiteY4" fmla="*/ 185770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94910 w 5840730"/>
              <a:gd name="connsiteY4" fmla="*/ 185770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94910 w 5840730"/>
              <a:gd name="connsiteY4" fmla="*/ 185770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79670 w 5840730"/>
              <a:gd name="connsiteY4" fmla="*/ 186532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56810 w 5840730"/>
              <a:gd name="connsiteY4" fmla="*/ 186532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79670 w 5840730"/>
              <a:gd name="connsiteY4" fmla="*/ 184627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79670 w 5840730"/>
              <a:gd name="connsiteY4" fmla="*/ 184627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79670 w 5840730"/>
              <a:gd name="connsiteY4" fmla="*/ 184627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79670 w 5840730"/>
              <a:gd name="connsiteY4" fmla="*/ 184627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79670 w 5840730"/>
              <a:gd name="connsiteY4" fmla="*/ 184627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79670 w 5840730"/>
              <a:gd name="connsiteY4" fmla="*/ 184627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933950 w 5840730"/>
              <a:gd name="connsiteY3" fmla="*/ 273781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61560 w 5840730"/>
              <a:gd name="connsiteY3" fmla="*/ 294355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42510 w 5840730"/>
              <a:gd name="connsiteY3" fmla="*/ 301975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560570 w 5840730"/>
              <a:gd name="connsiteY11" fmla="*/ 412084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09160 w 5840730"/>
              <a:gd name="connsiteY11" fmla="*/ 363316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893820 w 5840730"/>
              <a:gd name="connsiteY8" fmla="*/ 468853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893820 w 5840730"/>
              <a:gd name="connsiteY8" fmla="*/ 468853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840730" h="6887937">
                <a:moveTo>
                  <a:pt x="0" y="0"/>
                </a:moveTo>
                <a:lnTo>
                  <a:pt x="5840730" y="0"/>
                </a:lnTo>
                <a:lnTo>
                  <a:pt x="5090160" y="2775915"/>
                </a:lnTo>
                <a:cubicBezTo>
                  <a:pt x="5057140" y="2883865"/>
                  <a:pt x="5020310" y="2976575"/>
                  <a:pt x="4853940" y="2962605"/>
                </a:cubicBezTo>
                <a:cubicBezTo>
                  <a:pt x="4668520" y="2845765"/>
                  <a:pt x="4761230" y="2747975"/>
                  <a:pt x="4754880" y="2692095"/>
                </a:cubicBezTo>
                <a:cubicBezTo>
                  <a:pt x="4845050" y="2355545"/>
                  <a:pt x="4904740" y="2121865"/>
                  <a:pt x="4979670" y="1846275"/>
                </a:cubicBezTo>
                <a:cubicBezTo>
                  <a:pt x="5021580" y="1687525"/>
                  <a:pt x="4996180" y="1615135"/>
                  <a:pt x="4872990" y="1571955"/>
                </a:cubicBezTo>
                <a:cubicBezTo>
                  <a:pt x="4738370" y="1563065"/>
                  <a:pt x="4699000" y="1597355"/>
                  <a:pt x="4655820" y="1770075"/>
                </a:cubicBezTo>
                <a:cubicBezTo>
                  <a:pt x="4671060" y="1858975"/>
                  <a:pt x="3878580" y="4599635"/>
                  <a:pt x="3893820" y="4688535"/>
                </a:cubicBezTo>
                <a:cubicBezTo>
                  <a:pt x="3858895" y="4824425"/>
                  <a:pt x="3925570" y="4880305"/>
                  <a:pt x="3992880" y="4905705"/>
                </a:cubicBezTo>
                <a:cubicBezTo>
                  <a:pt x="4102100" y="4904435"/>
                  <a:pt x="4158615" y="4917135"/>
                  <a:pt x="4213860" y="4757115"/>
                </a:cubicBezTo>
                <a:lnTo>
                  <a:pt x="4457700" y="3842715"/>
                </a:lnTo>
                <a:cubicBezTo>
                  <a:pt x="4481830" y="3756355"/>
                  <a:pt x="4555490" y="3692855"/>
                  <a:pt x="4686300" y="3713175"/>
                </a:cubicBezTo>
                <a:cubicBezTo>
                  <a:pt x="4829810" y="3791915"/>
                  <a:pt x="4782820" y="3882085"/>
                  <a:pt x="4785360" y="3926535"/>
                </a:cubicBezTo>
                <a:lnTo>
                  <a:pt x="4028621" y="6887937"/>
                </a:lnTo>
                <a:lnTo>
                  <a:pt x="0" y="6877051"/>
                </a:lnTo>
                <a:lnTo>
                  <a:pt x="0" y="0"/>
                </a:lnTo>
                <a:close/>
              </a:path>
            </a:pathLst>
          </a:custGeom>
          <a:solidFill>
            <a:schemeClr val="bg2"/>
          </a:solidFill>
        </p:spPr>
        <p:txBody>
          <a:bodyPr anchor="ctr"/>
          <a:lstStyle>
            <a:lvl1pPr algn="ctr">
              <a:defRPr baseline="-25000"/>
            </a:lvl1pPr>
          </a:lstStyle>
          <a:p>
            <a:r>
              <a:rPr lang="en-US"/>
              <a:t>Click icon to add picture</a:t>
            </a:r>
            <a:endParaRPr lang="en-US" dirty="0"/>
          </a:p>
        </p:txBody>
      </p:sp>
      <p:sp>
        <p:nvSpPr>
          <p:cNvPr id="8" name="Text Placeholder 7">
            <a:extLst>
              <a:ext uri="{FF2B5EF4-FFF2-40B4-BE49-F238E27FC236}">
                <a16:creationId xmlns:a16="http://schemas.microsoft.com/office/drawing/2014/main" id="{D5E91AD6-E4A6-F082-0E76-DAF7D57B5162}"/>
              </a:ext>
            </a:extLst>
          </p:cNvPr>
          <p:cNvSpPr>
            <a:spLocks noGrp="1"/>
          </p:cNvSpPr>
          <p:nvPr>
            <p:ph type="body" sz="quarter" idx="10" hasCustomPrompt="1"/>
          </p:nvPr>
        </p:nvSpPr>
        <p:spPr>
          <a:xfrm>
            <a:off x="7119274" y="3373515"/>
            <a:ext cx="4323426" cy="1008926"/>
          </a:xfrm>
        </p:spPr>
        <p:txBody>
          <a:bodyPr lIns="91440" rIns="91440">
            <a:noAutofit/>
          </a:bodyPr>
          <a:lstStyle>
            <a:lvl1pPr marL="0" indent="0">
              <a:buNone/>
              <a:defRPr sz="6000" b="1">
                <a:solidFill>
                  <a:schemeClr val="tx2"/>
                </a:solidFill>
              </a:defRPr>
            </a:lvl1pPr>
            <a:lvl2pPr marL="201168" indent="0">
              <a:buNone/>
              <a:defRPr/>
            </a:lvl2pPr>
            <a:lvl3pPr marL="384048" indent="0">
              <a:buNone/>
              <a:defRPr/>
            </a:lvl3pPr>
            <a:lvl4pPr marL="566928" indent="0">
              <a:buNone/>
              <a:defRPr/>
            </a:lvl4pPr>
            <a:lvl5pPr marL="749808" indent="0">
              <a:buNone/>
              <a:defRPr/>
            </a:lvl5pPr>
          </a:lstStyle>
          <a:p>
            <a:pPr lvl="0"/>
            <a:r>
              <a:rPr lang="en-US" dirty="0"/>
              <a:t>###</a:t>
            </a:r>
          </a:p>
        </p:txBody>
      </p:sp>
      <p:cxnSp>
        <p:nvCxnSpPr>
          <p:cNvPr id="19" name="Straight Connector 18">
            <a:extLst>
              <a:ext uri="{FF2B5EF4-FFF2-40B4-BE49-F238E27FC236}">
                <a16:creationId xmlns:a16="http://schemas.microsoft.com/office/drawing/2014/main" id="{7ADF7228-F4CB-A1B9-79EA-63240531648D}"/>
              </a:ext>
              <a:ext uri="{C183D7F6-B498-43B3-948B-1728B52AA6E4}">
                <adec:decorative xmlns:adec="http://schemas.microsoft.com/office/drawing/2017/decorative" val="1"/>
              </a:ext>
            </a:extLst>
          </p:cNvPr>
          <p:cNvCxnSpPr>
            <a:cxnSpLocks/>
          </p:cNvCxnSpPr>
          <p:nvPr userDrawn="1"/>
        </p:nvCxnSpPr>
        <p:spPr>
          <a:xfrm flipH="1">
            <a:off x="4559556" y="-10665"/>
            <a:ext cx="1930144" cy="6877290"/>
          </a:xfrm>
          <a:prstGeom prst="line">
            <a:avLst/>
          </a:prstGeom>
          <a:ln w="2540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531648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Agenda - Topic 1">
    <p:spTree>
      <p:nvGrpSpPr>
        <p:cNvPr id="1" name=""/>
        <p:cNvGrpSpPr/>
        <p:nvPr/>
      </p:nvGrpSpPr>
      <p:grpSpPr>
        <a:xfrm>
          <a:off x="0" y="0"/>
          <a:ext cx="0" cy="0"/>
          <a:chOff x="0" y="0"/>
          <a:chExt cx="0" cy="0"/>
        </a:xfrm>
      </p:grpSpPr>
      <p:sp>
        <p:nvSpPr>
          <p:cNvPr id="23" name="Freeform: Shape 22">
            <a:extLst>
              <a:ext uri="{FF2B5EF4-FFF2-40B4-BE49-F238E27FC236}">
                <a16:creationId xmlns:a16="http://schemas.microsoft.com/office/drawing/2014/main" id="{7B8C35C0-4758-2887-0763-E78795846CD3}"/>
              </a:ext>
              <a:ext uri="{C183D7F6-B498-43B3-948B-1728B52AA6E4}">
                <adec:decorative xmlns:adec="http://schemas.microsoft.com/office/drawing/2017/decorative" val="1"/>
              </a:ext>
            </a:extLst>
          </p:cNvPr>
          <p:cNvSpPr/>
          <p:nvPr userDrawn="1"/>
        </p:nvSpPr>
        <p:spPr>
          <a:xfrm>
            <a:off x="6093537" y="-1946"/>
            <a:ext cx="3601340" cy="6881814"/>
          </a:xfrm>
          <a:custGeom>
            <a:avLst/>
            <a:gdLst>
              <a:gd name="connsiteX0" fmla="*/ 3601340 w 3601340"/>
              <a:gd name="connsiteY0" fmla="*/ 0 h 6881814"/>
              <a:gd name="connsiteX1" fmla="*/ 0 w 3601340"/>
              <a:gd name="connsiteY1" fmla="*/ 0 h 6881814"/>
              <a:gd name="connsiteX2" fmla="*/ 0 w 3601340"/>
              <a:gd name="connsiteY2" fmla="*/ 6881815 h 6881814"/>
              <a:gd name="connsiteX3" fmla="*/ 1064235 w 3601340"/>
              <a:gd name="connsiteY3" fmla="*/ 6881815 h 6881814"/>
              <a:gd name="connsiteX4" fmla="*/ 1441045 w 3601340"/>
              <a:gd name="connsiteY4" fmla="*/ 5490188 h 6881814"/>
              <a:gd name="connsiteX5" fmla="*/ 1835678 w 3601340"/>
              <a:gd name="connsiteY5" fmla="*/ 4034957 h 6881814"/>
              <a:gd name="connsiteX6" fmla="*/ 2045724 w 3601340"/>
              <a:gd name="connsiteY6" fmla="*/ 3914112 h 6881814"/>
              <a:gd name="connsiteX7" fmla="*/ 2166660 w 3601340"/>
              <a:gd name="connsiteY7" fmla="*/ 4124001 h 6881814"/>
              <a:gd name="connsiteX8" fmla="*/ 1906966 w 3601340"/>
              <a:gd name="connsiteY8" fmla="*/ 5081858 h 6881814"/>
              <a:gd name="connsiteX9" fmla="*/ 2027902 w 3601340"/>
              <a:gd name="connsiteY9" fmla="*/ 5291747 h 6881814"/>
              <a:gd name="connsiteX10" fmla="*/ 2227765 w 3601340"/>
              <a:gd name="connsiteY10" fmla="*/ 5198887 h 6881814"/>
              <a:gd name="connsiteX11" fmla="*/ 2570204 w 3601340"/>
              <a:gd name="connsiteY11" fmla="*/ 3923016 h 6881814"/>
              <a:gd name="connsiteX12" fmla="*/ 2602029 w 3601340"/>
              <a:gd name="connsiteY12" fmla="*/ 3799627 h 6881814"/>
              <a:gd name="connsiteX13" fmla="*/ 3601340 w 3601340"/>
              <a:gd name="connsiteY13" fmla="*/ 0 h 68818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601340" h="6881814">
                <a:moveTo>
                  <a:pt x="3601340" y="0"/>
                </a:moveTo>
                <a:lnTo>
                  <a:pt x="0" y="0"/>
                </a:lnTo>
                <a:lnTo>
                  <a:pt x="0" y="6881815"/>
                </a:lnTo>
                <a:lnTo>
                  <a:pt x="1064235" y="6881815"/>
                </a:lnTo>
                <a:lnTo>
                  <a:pt x="1441045" y="5490188"/>
                </a:lnTo>
                <a:lnTo>
                  <a:pt x="1835678" y="4034957"/>
                </a:lnTo>
                <a:cubicBezTo>
                  <a:pt x="1859865" y="3943369"/>
                  <a:pt x="1954068" y="3889943"/>
                  <a:pt x="2045724" y="3914112"/>
                </a:cubicBezTo>
                <a:cubicBezTo>
                  <a:pt x="2137381" y="3938281"/>
                  <a:pt x="2190847" y="4032413"/>
                  <a:pt x="2166660" y="4124001"/>
                </a:cubicBezTo>
                <a:lnTo>
                  <a:pt x="1906966" y="5081858"/>
                </a:lnTo>
                <a:cubicBezTo>
                  <a:pt x="1882779" y="5173446"/>
                  <a:pt x="1936246" y="5267578"/>
                  <a:pt x="2027902" y="5291747"/>
                </a:cubicBezTo>
                <a:cubicBezTo>
                  <a:pt x="2109375" y="5313372"/>
                  <a:pt x="2193393" y="5272666"/>
                  <a:pt x="2227765" y="5198887"/>
                </a:cubicBezTo>
                <a:lnTo>
                  <a:pt x="2570204" y="3923016"/>
                </a:lnTo>
                <a:lnTo>
                  <a:pt x="2602029" y="3799627"/>
                </a:lnTo>
                <a:lnTo>
                  <a:pt x="3601340" y="0"/>
                </a:lnTo>
                <a:close/>
              </a:path>
            </a:pathLst>
          </a:custGeom>
          <a:solidFill>
            <a:srgbClr val="FFFFFF"/>
          </a:solidFill>
          <a:ln w="12700" cap="flat">
            <a:noFill/>
            <a:prstDash val="solid"/>
            <a:miter/>
          </a:ln>
        </p:spPr>
        <p:txBody>
          <a:bodyPr rtlCol="0" anchor="ctr"/>
          <a:lstStyle/>
          <a:p>
            <a:endParaRPr lang="en-US" dirty="0"/>
          </a:p>
        </p:txBody>
      </p:sp>
      <p:sp>
        <p:nvSpPr>
          <p:cNvPr id="14" name="Picture Placeholder 13">
            <a:extLst>
              <a:ext uri="{FF2B5EF4-FFF2-40B4-BE49-F238E27FC236}">
                <a16:creationId xmlns:a16="http://schemas.microsoft.com/office/drawing/2014/main" id="{4F200699-2797-D741-1EC1-B83FCA4B1977}"/>
              </a:ext>
            </a:extLst>
          </p:cNvPr>
          <p:cNvSpPr>
            <a:spLocks noGrp="1"/>
          </p:cNvSpPr>
          <p:nvPr>
            <p:ph type="pic" sz="quarter" idx="11"/>
          </p:nvPr>
        </p:nvSpPr>
        <p:spPr>
          <a:xfrm flipH="1">
            <a:off x="7163691" y="0"/>
            <a:ext cx="5024825" cy="6858000"/>
          </a:xfrm>
          <a:custGeom>
            <a:avLst/>
            <a:gdLst>
              <a:gd name="connsiteX0" fmla="*/ 0 w 6064250"/>
              <a:gd name="connsiteY0" fmla="*/ 0 h 6877051"/>
              <a:gd name="connsiteX1" fmla="*/ 6064250 w 6064250"/>
              <a:gd name="connsiteY1" fmla="*/ 0 h 6877051"/>
              <a:gd name="connsiteX2" fmla="*/ 6064250 w 6064250"/>
              <a:gd name="connsiteY2" fmla="*/ 6877051 h 6877051"/>
              <a:gd name="connsiteX3" fmla="*/ 0 w 6064250"/>
              <a:gd name="connsiteY3" fmla="*/ 6877051 h 6877051"/>
              <a:gd name="connsiteX4" fmla="*/ 0 w 6064250"/>
              <a:gd name="connsiteY4" fmla="*/ 0 h 6877051"/>
              <a:gd name="connsiteX0" fmla="*/ 0 w 6064250"/>
              <a:gd name="connsiteY0" fmla="*/ 0 h 6877051"/>
              <a:gd name="connsiteX1" fmla="*/ 5840730 w 6064250"/>
              <a:gd name="connsiteY1" fmla="*/ 0 h 6877051"/>
              <a:gd name="connsiteX2" fmla="*/ 6064250 w 6064250"/>
              <a:gd name="connsiteY2" fmla="*/ 6877051 h 6877051"/>
              <a:gd name="connsiteX3" fmla="*/ 0 w 6064250"/>
              <a:gd name="connsiteY3" fmla="*/ 6877051 h 6877051"/>
              <a:gd name="connsiteX4" fmla="*/ 0 w 6064250"/>
              <a:gd name="connsiteY4" fmla="*/ 0 h 6877051"/>
              <a:gd name="connsiteX0" fmla="*/ 0 w 5840730"/>
              <a:gd name="connsiteY0" fmla="*/ 0 h 6887937"/>
              <a:gd name="connsiteX1" fmla="*/ 5840730 w 5840730"/>
              <a:gd name="connsiteY1" fmla="*/ 0 h 6887937"/>
              <a:gd name="connsiteX2" fmla="*/ 4028621 w 5840730"/>
              <a:gd name="connsiteY2" fmla="*/ 6887937 h 6887937"/>
              <a:gd name="connsiteX3" fmla="*/ 0 w 5840730"/>
              <a:gd name="connsiteY3" fmla="*/ 6877051 h 6887937"/>
              <a:gd name="connsiteX4" fmla="*/ 0 w 5840730"/>
              <a:gd name="connsiteY4" fmla="*/ 0 h 6887937"/>
              <a:gd name="connsiteX0" fmla="*/ 0 w 5840730"/>
              <a:gd name="connsiteY0" fmla="*/ 0 h 6887937"/>
              <a:gd name="connsiteX1" fmla="*/ 5840730 w 5840730"/>
              <a:gd name="connsiteY1" fmla="*/ 0 h 6887937"/>
              <a:gd name="connsiteX2" fmla="*/ 5090160 w 5840730"/>
              <a:gd name="connsiteY2" fmla="*/ 2775915 h 6887937"/>
              <a:gd name="connsiteX3" fmla="*/ 4028621 w 5840730"/>
              <a:gd name="connsiteY3" fmla="*/ 6887937 h 6887937"/>
              <a:gd name="connsiteX4" fmla="*/ 0 w 5840730"/>
              <a:gd name="connsiteY4" fmla="*/ 6877051 h 6887937"/>
              <a:gd name="connsiteX5" fmla="*/ 0 w 5840730"/>
              <a:gd name="connsiteY5" fmla="*/ 0 h 6887937"/>
              <a:gd name="connsiteX0" fmla="*/ 0 w 5840730"/>
              <a:gd name="connsiteY0" fmla="*/ 0 h 6887937"/>
              <a:gd name="connsiteX1" fmla="*/ 5840730 w 5840730"/>
              <a:gd name="connsiteY1" fmla="*/ 0 h 6887937"/>
              <a:gd name="connsiteX2" fmla="*/ 5090160 w 5840730"/>
              <a:gd name="connsiteY2" fmla="*/ 2775915 h 6887937"/>
              <a:gd name="connsiteX3" fmla="*/ 4991100 w 5840730"/>
              <a:gd name="connsiteY3" fmla="*/ 3134055 h 6887937"/>
              <a:gd name="connsiteX4" fmla="*/ 4028621 w 5840730"/>
              <a:gd name="connsiteY4" fmla="*/ 6887937 h 6887937"/>
              <a:gd name="connsiteX5" fmla="*/ 0 w 5840730"/>
              <a:gd name="connsiteY5" fmla="*/ 6877051 h 6887937"/>
              <a:gd name="connsiteX6" fmla="*/ 0 w 5840730"/>
              <a:gd name="connsiteY6" fmla="*/ 0 h 6887937"/>
              <a:gd name="connsiteX0" fmla="*/ 0 w 5840730"/>
              <a:gd name="connsiteY0" fmla="*/ 0 h 6887937"/>
              <a:gd name="connsiteX1" fmla="*/ 5840730 w 5840730"/>
              <a:gd name="connsiteY1" fmla="*/ 0 h 6887937"/>
              <a:gd name="connsiteX2" fmla="*/ 5090160 w 5840730"/>
              <a:gd name="connsiteY2" fmla="*/ 2775915 h 6887937"/>
              <a:gd name="connsiteX3" fmla="*/ 4991100 w 5840730"/>
              <a:gd name="connsiteY3" fmla="*/ 3134055 h 6887937"/>
              <a:gd name="connsiteX4" fmla="*/ 4785360 w 5840730"/>
              <a:gd name="connsiteY4" fmla="*/ 3926535 h 6887937"/>
              <a:gd name="connsiteX5" fmla="*/ 4028621 w 5840730"/>
              <a:gd name="connsiteY5" fmla="*/ 6887937 h 6887937"/>
              <a:gd name="connsiteX6" fmla="*/ 0 w 5840730"/>
              <a:gd name="connsiteY6" fmla="*/ 6877051 h 6887937"/>
              <a:gd name="connsiteX7" fmla="*/ 0 w 5840730"/>
              <a:gd name="connsiteY7" fmla="*/ 0 h 6887937"/>
              <a:gd name="connsiteX0" fmla="*/ 0 w 5840730"/>
              <a:gd name="connsiteY0" fmla="*/ 0 h 6887937"/>
              <a:gd name="connsiteX1" fmla="*/ 5840730 w 5840730"/>
              <a:gd name="connsiteY1" fmla="*/ 0 h 6887937"/>
              <a:gd name="connsiteX2" fmla="*/ 5090160 w 5840730"/>
              <a:gd name="connsiteY2" fmla="*/ 2775915 h 6887937"/>
              <a:gd name="connsiteX3" fmla="*/ 4991100 w 5840730"/>
              <a:gd name="connsiteY3" fmla="*/ 3134055 h 6887937"/>
              <a:gd name="connsiteX4" fmla="*/ 4922520 w 5840730"/>
              <a:gd name="connsiteY4" fmla="*/ 3415995 h 6887937"/>
              <a:gd name="connsiteX5" fmla="*/ 4785360 w 5840730"/>
              <a:gd name="connsiteY5" fmla="*/ 3926535 h 6887937"/>
              <a:gd name="connsiteX6" fmla="*/ 4028621 w 5840730"/>
              <a:gd name="connsiteY6" fmla="*/ 6887937 h 6887937"/>
              <a:gd name="connsiteX7" fmla="*/ 0 w 5840730"/>
              <a:gd name="connsiteY7" fmla="*/ 6877051 h 6887937"/>
              <a:gd name="connsiteX8" fmla="*/ 0 w 5840730"/>
              <a:gd name="connsiteY8"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22520 w 5840730"/>
              <a:gd name="connsiteY4" fmla="*/ 3415995 h 6887937"/>
              <a:gd name="connsiteX5" fmla="*/ 4785360 w 5840730"/>
              <a:gd name="connsiteY5" fmla="*/ 3926535 h 6887937"/>
              <a:gd name="connsiteX6" fmla="*/ 4028621 w 5840730"/>
              <a:gd name="connsiteY6" fmla="*/ 6887937 h 6887937"/>
              <a:gd name="connsiteX7" fmla="*/ 0 w 5840730"/>
              <a:gd name="connsiteY7" fmla="*/ 6877051 h 6887937"/>
              <a:gd name="connsiteX8" fmla="*/ 0 w 5840730"/>
              <a:gd name="connsiteY8"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922520 w 5840730"/>
              <a:gd name="connsiteY5" fmla="*/ 3415995 h 6887937"/>
              <a:gd name="connsiteX6" fmla="*/ 4785360 w 5840730"/>
              <a:gd name="connsiteY6" fmla="*/ 3926535 h 6887937"/>
              <a:gd name="connsiteX7" fmla="*/ 4028621 w 5840730"/>
              <a:gd name="connsiteY7" fmla="*/ 6887937 h 6887937"/>
              <a:gd name="connsiteX8" fmla="*/ 0 w 5840730"/>
              <a:gd name="connsiteY8" fmla="*/ 6877051 h 6887937"/>
              <a:gd name="connsiteX9" fmla="*/ 0 w 5840730"/>
              <a:gd name="connsiteY9"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655820 w 5840730"/>
              <a:gd name="connsiteY5" fmla="*/ 1770075 h 6887937"/>
              <a:gd name="connsiteX6" fmla="*/ 4922520 w 5840730"/>
              <a:gd name="connsiteY6" fmla="*/ 3415995 h 6887937"/>
              <a:gd name="connsiteX7" fmla="*/ 4785360 w 5840730"/>
              <a:gd name="connsiteY7" fmla="*/ 3926535 h 6887937"/>
              <a:gd name="connsiteX8" fmla="*/ 4028621 w 5840730"/>
              <a:gd name="connsiteY8" fmla="*/ 6887937 h 6887937"/>
              <a:gd name="connsiteX9" fmla="*/ 0 w 5840730"/>
              <a:gd name="connsiteY9" fmla="*/ 6877051 h 6887937"/>
              <a:gd name="connsiteX10" fmla="*/ 0 w 5840730"/>
              <a:gd name="connsiteY10"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655820 w 5840730"/>
              <a:gd name="connsiteY5" fmla="*/ 1770075 h 6887937"/>
              <a:gd name="connsiteX6" fmla="*/ 3901440 w 5840730"/>
              <a:gd name="connsiteY6" fmla="*/ 4696155 h 6887937"/>
              <a:gd name="connsiteX7" fmla="*/ 4922520 w 5840730"/>
              <a:gd name="connsiteY7" fmla="*/ 3415995 h 6887937"/>
              <a:gd name="connsiteX8" fmla="*/ 4785360 w 5840730"/>
              <a:gd name="connsiteY8" fmla="*/ 3926535 h 6887937"/>
              <a:gd name="connsiteX9" fmla="*/ 4028621 w 5840730"/>
              <a:gd name="connsiteY9" fmla="*/ 6887937 h 6887937"/>
              <a:gd name="connsiteX10" fmla="*/ 0 w 5840730"/>
              <a:gd name="connsiteY10" fmla="*/ 6877051 h 6887937"/>
              <a:gd name="connsiteX11" fmla="*/ 0 w 5840730"/>
              <a:gd name="connsiteY11"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655820 w 5840730"/>
              <a:gd name="connsiteY5" fmla="*/ 1770075 h 6887937"/>
              <a:gd name="connsiteX6" fmla="*/ 3901440 w 5840730"/>
              <a:gd name="connsiteY6" fmla="*/ 4696155 h 6887937"/>
              <a:gd name="connsiteX7" fmla="*/ 4457700 w 5840730"/>
              <a:gd name="connsiteY7" fmla="*/ 3842715 h 6887937"/>
              <a:gd name="connsiteX8" fmla="*/ 4785360 w 5840730"/>
              <a:gd name="connsiteY8" fmla="*/ 3926535 h 6887937"/>
              <a:gd name="connsiteX9" fmla="*/ 4028621 w 5840730"/>
              <a:gd name="connsiteY9" fmla="*/ 6887937 h 6887937"/>
              <a:gd name="connsiteX10" fmla="*/ 0 w 5840730"/>
              <a:gd name="connsiteY10" fmla="*/ 6877051 h 6887937"/>
              <a:gd name="connsiteX11" fmla="*/ 0 w 5840730"/>
              <a:gd name="connsiteY11"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655820 w 5840730"/>
              <a:gd name="connsiteY5" fmla="*/ 1770075 h 6887937"/>
              <a:gd name="connsiteX6" fmla="*/ 3901440 w 5840730"/>
              <a:gd name="connsiteY6" fmla="*/ 4696155 h 6887937"/>
              <a:gd name="connsiteX7" fmla="*/ 4213860 w 5840730"/>
              <a:gd name="connsiteY7" fmla="*/ 4757115 h 6887937"/>
              <a:gd name="connsiteX8" fmla="*/ 4457700 w 5840730"/>
              <a:gd name="connsiteY8" fmla="*/ 3842715 h 6887937"/>
              <a:gd name="connsiteX9" fmla="*/ 4785360 w 5840730"/>
              <a:gd name="connsiteY9" fmla="*/ 3926535 h 6887937"/>
              <a:gd name="connsiteX10" fmla="*/ 4028621 w 5840730"/>
              <a:gd name="connsiteY10" fmla="*/ 6887937 h 6887937"/>
              <a:gd name="connsiteX11" fmla="*/ 0 w 5840730"/>
              <a:gd name="connsiteY11" fmla="*/ 6877051 h 6887937"/>
              <a:gd name="connsiteX12" fmla="*/ 0 w 5840730"/>
              <a:gd name="connsiteY12"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937760 w 5840730"/>
              <a:gd name="connsiteY5" fmla="*/ 16100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895850 w 5840730"/>
              <a:gd name="connsiteY5" fmla="*/ 160243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895850 w 5840730"/>
              <a:gd name="connsiteY5" fmla="*/ 160243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895850 w 5840730"/>
              <a:gd name="connsiteY5" fmla="*/ 160243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94910 w 5840730"/>
              <a:gd name="connsiteY4" fmla="*/ 185770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94910 w 5840730"/>
              <a:gd name="connsiteY4" fmla="*/ 185770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94910 w 5840730"/>
              <a:gd name="connsiteY4" fmla="*/ 185770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94910 w 5840730"/>
              <a:gd name="connsiteY4" fmla="*/ 185770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94910 w 5840730"/>
              <a:gd name="connsiteY4" fmla="*/ 185770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79670 w 5840730"/>
              <a:gd name="connsiteY4" fmla="*/ 186532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56810 w 5840730"/>
              <a:gd name="connsiteY4" fmla="*/ 186532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79670 w 5840730"/>
              <a:gd name="connsiteY4" fmla="*/ 184627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79670 w 5840730"/>
              <a:gd name="connsiteY4" fmla="*/ 184627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79670 w 5840730"/>
              <a:gd name="connsiteY4" fmla="*/ 184627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79670 w 5840730"/>
              <a:gd name="connsiteY4" fmla="*/ 184627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79670 w 5840730"/>
              <a:gd name="connsiteY4" fmla="*/ 184627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79670 w 5840730"/>
              <a:gd name="connsiteY4" fmla="*/ 184627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933950 w 5840730"/>
              <a:gd name="connsiteY3" fmla="*/ 273781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61560 w 5840730"/>
              <a:gd name="connsiteY3" fmla="*/ 294355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42510 w 5840730"/>
              <a:gd name="connsiteY3" fmla="*/ 301975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560570 w 5840730"/>
              <a:gd name="connsiteY11" fmla="*/ 412084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09160 w 5840730"/>
              <a:gd name="connsiteY11" fmla="*/ 363316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893820 w 5840730"/>
              <a:gd name="connsiteY8" fmla="*/ 468853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893820 w 5840730"/>
              <a:gd name="connsiteY8" fmla="*/ 468853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893820 w 5840730"/>
              <a:gd name="connsiteY8" fmla="*/ 468853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655820 w 5840730"/>
              <a:gd name="connsiteY6" fmla="*/ 1770075 h 6887937"/>
              <a:gd name="connsiteX7" fmla="*/ 3893820 w 5840730"/>
              <a:gd name="connsiteY7" fmla="*/ 4688535 h 6887937"/>
              <a:gd name="connsiteX8" fmla="*/ 3992880 w 5840730"/>
              <a:gd name="connsiteY8" fmla="*/ 490570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3893820 w 5840730"/>
              <a:gd name="connsiteY6" fmla="*/ 4688535 h 6887937"/>
              <a:gd name="connsiteX7" fmla="*/ 3992880 w 5840730"/>
              <a:gd name="connsiteY7" fmla="*/ 4905705 h 6887937"/>
              <a:gd name="connsiteX8" fmla="*/ 4213860 w 5840730"/>
              <a:gd name="connsiteY8" fmla="*/ 4757115 h 6887937"/>
              <a:gd name="connsiteX9" fmla="*/ 4457700 w 5840730"/>
              <a:gd name="connsiteY9" fmla="*/ 3842715 h 6887937"/>
              <a:gd name="connsiteX10" fmla="*/ 4686300 w 5840730"/>
              <a:gd name="connsiteY10" fmla="*/ 371317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3893820 w 5840730"/>
              <a:gd name="connsiteY5" fmla="*/ 4688535 h 6887937"/>
              <a:gd name="connsiteX6" fmla="*/ 3992880 w 5840730"/>
              <a:gd name="connsiteY6" fmla="*/ 4905705 h 6887937"/>
              <a:gd name="connsiteX7" fmla="*/ 4213860 w 5840730"/>
              <a:gd name="connsiteY7" fmla="*/ 4757115 h 6887937"/>
              <a:gd name="connsiteX8" fmla="*/ 4457700 w 5840730"/>
              <a:gd name="connsiteY8" fmla="*/ 3842715 h 6887937"/>
              <a:gd name="connsiteX9" fmla="*/ 4686300 w 5840730"/>
              <a:gd name="connsiteY9" fmla="*/ 371317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3893820 w 5840730"/>
              <a:gd name="connsiteY4" fmla="*/ 4688535 h 6887937"/>
              <a:gd name="connsiteX5" fmla="*/ 3992880 w 5840730"/>
              <a:gd name="connsiteY5" fmla="*/ 4905705 h 6887937"/>
              <a:gd name="connsiteX6" fmla="*/ 4213860 w 5840730"/>
              <a:gd name="connsiteY6" fmla="*/ 4757115 h 6887937"/>
              <a:gd name="connsiteX7" fmla="*/ 4457700 w 5840730"/>
              <a:gd name="connsiteY7" fmla="*/ 3842715 h 6887937"/>
              <a:gd name="connsiteX8" fmla="*/ 4686300 w 5840730"/>
              <a:gd name="connsiteY8" fmla="*/ 3713175 h 6887937"/>
              <a:gd name="connsiteX9" fmla="*/ 4785360 w 5840730"/>
              <a:gd name="connsiteY9" fmla="*/ 3926535 h 6887937"/>
              <a:gd name="connsiteX10" fmla="*/ 4028621 w 5840730"/>
              <a:gd name="connsiteY10" fmla="*/ 6887937 h 6887937"/>
              <a:gd name="connsiteX11" fmla="*/ 0 w 5840730"/>
              <a:gd name="connsiteY11" fmla="*/ 6877051 h 6887937"/>
              <a:gd name="connsiteX12" fmla="*/ 0 w 5840730"/>
              <a:gd name="connsiteY12" fmla="*/ 0 h 6887937"/>
              <a:gd name="connsiteX0" fmla="*/ 0 w 5840730"/>
              <a:gd name="connsiteY0" fmla="*/ 0 h 6887937"/>
              <a:gd name="connsiteX1" fmla="*/ 5840730 w 5840730"/>
              <a:gd name="connsiteY1" fmla="*/ 0 h 6887937"/>
              <a:gd name="connsiteX2" fmla="*/ 5090160 w 5840730"/>
              <a:gd name="connsiteY2" fmla="*/ 2775915 h 6887937"/>
              <a:gd name="connsiteX3" fmla="*/ 3893820 w 5840730"/>
              <a:gd name="connsiteY3" fmla="*/ 4688535 h 6887937"/>
              <a:gd name="connsiteX4" fmla="*/ 3992880 w 5840730"/>
              <a:gd name="connsiteY4" fmla="*/ 4905705 h 6887937"/>
              <a:gd name="connsiteX5" fmla="*/ 4213860 w 5840730"/>
              <a:gd name="connsiteY5" fmla="*/ 4757115 h 6887937"/>
              <a:gd name="connsiteX6" fmla="*/ 4457700 w 5840730"/>
              <a:gd name="connsiteY6" fmla="*/ 3842715 h 6887937"/>
              <a:gd name="connsiteX7" fmla="*/ 4686300 w 5840730"/>
              <a:gd name="connsiteY7" fmla="*/ 3713175 h 6887937"/>
              <a:gd name="connsiteX8" fmla="*/ 4785360 w 5840730"/>
              <a:gd name="connsiteY8" fmla="*/ 3926535 h 6887937"/>
              <a:gd name="connsiteX9" fmla="*/ 4028621 w 5840730"/>
              <a:gd name="connsiteY9" fmla="*/ 6887937 h 6887937"/>
              <a:gd name="connsiteX10" fmla="*/ 0 w 5840730"/>
              <a:gd name="connsiteY10" fmla="*/ 6877051 h 6887937"/>
              <a:gd name="connsiteX11" fmla="*/ 0 w 5840730"/>
              <a:gd name="connsiteY11" fmla="*/ 0 h 6887937"/>
              <a:gd name="connsiteX0" fmla="*/ 0 w 5840730"/>
              <a:gd name="connsiteY0" fmla="*/ 0 h 6887937"/>
              <a:gd name="connsiteX1" fmla="*/ 5840730 w 5840730"/>
              <a:gd name="connsiteY1" fmla="*/ 0 h 6887937"/>
              <a:gd name="connsiteX2" fmla="*/ 3893820 w 5840730"/>
              <a:gd name="connsiteY2" fmla="*/ 4688535 h 6887937"/>
              <a:gd name="connsiteX3" fmla="*/ 3992880 w 5840730"/>
              <a:gd name="connsiteY3" fmla="*/ 4905705 h 6887937"/>
              <a:gd name="connsiteX4" fmla="*/ 4213860 w 5840730"/>
              <a:gd name="connsiteY4" fmla="*/ 4757115 h 6887937"/>
              <a:gd name="connsiteX5" fmla="*/ 4457700 w 5840730"/>
              <a:gd name="connsiteY5" fmla="*/ 3842715 h 6887937"/>
              <a:gd name="connsiteX6" fmla="*/ 4686300 w 5840730"/>
              <a:gd name="connsiteY6" fmla="*/ 3713175 h 6887937"/>
              <a:gd name="connsiteX7" fmla="*/ 4785360 w 5840730"/>
              <a:gd name="connsiteY7" fmla="*/ 3926535 h 6887937"/>
              <a:gd name="connsiteX8" fmla="*/ 4028621 w 5840730"/>
              <a:gd name="connsiteY8" fmla="*/ 6887937 h 6887937"/>
              <a:gd name="connsiteX9" fmla="*/ 0 w 5840730"/>
              <a:gd name="connsiteY9" fmla="*/ 6877051 h 6887937"/>
              <a:gd name="connsiteX10" fmla="*/ 0 w 5840730"/>
              <a:gd name="connsiteY10" fmla="*/ 0 h 6887937"/>
              <a:gd name="connsiteX0" fmla="*/ 0 w 4790753"/>
              <a:gd name="connsiteY0" fmla="*/ 0 h 6887937"/>
              <a:gd name="connsiteX1" fmla="*/ 2674743 w 4790753"/>
              <a:gd name="connsiteY1" fmla="*/ 49345 h 6887937"/>
              <a:gd name="connsiteX2" fmla="*/ 3893820 w 4790753"/>
              <a:gd name="connsiteY2" fmla="*/ 4688535 h 6887937"/>
              <a:gd name="connsiteX3" fmla="*/ 3992880 w 4790753"/>
              <a:gd name="connsiteY3" fmla="*/ 4905705 h 6887937"/>
              <a:gd name="connsiteX4" fmla="*/ 4213860 w 4790753"/>
              <a:gd name="connsiteY4" fmla="*/ 4757115 h 6887937"/>
              <a:gd name="connsiteX5" fmla="*/ 4457700 w 4790753"/>
              <a:gd name="connsiteY5" fmla="*/ 3842715 h 6887937"/>
              <a:gd name="connsiteX6" fmla="*/ 4686300 w 4790753"/>
              <a:gd name="connsiteY6" fmla="*/ 3713175 h 6887937"/>
              <a:gd name="connsiteX7" fmla="*/ 4785360 w 4790753"/>
              <a:gd name="connsiteY7" fmla="*/ 3926535 h 6887937"/>
              <a:gd name="connsiteX8" fmla="*/ 4028621 w 4790753"/>
              <a:gd name="connsiteY8" fmla="*/ 6887937 h 6887937"/>
              <a:gd name="connsiteX9" fmla="*/ 0 w 4790753"/>
              <a:gd name="connsiteY9" fmla="*/ 6877051 h 6887937"/>
              <a:gd name="connsiteX10" fmla="*/ 0 w 4790753"/>
              <a:gd name="connsiteY10" fmla="*/ 0 h 6887937"/>
              <a:gd name="connsiteX0" fmla="*/ 0 w 4790753"/>
              <a:gd name="connsiteY0" fmla="*/ 0 h 6887937"/>
              <a:gd name="connsiteX1" fmla="*/ 2497763 w 4790753"/>
              <a:gd name="connsiteY1" fmla="*/ 0 h 6887937"/>
              <a:gd name="connsiteX2" fmla="*/ 3893820 w 4790753"/>
              <a:gd name="connsiteY2" fmla="*/ 4688535 h 6887937"/>
              <a:gd name="connsiteX3" fmla="*/ 3992880 w 4790753"/>
              <a:gd name="connsiteY3" fmla="*/ 4905705 h 6887937"/>
              <a:gd name="connsiteX4" fmla="*/ 4213860 w 4790753"/>
              <a:gd name="connsiteY4" fmla="*/ 4757115 h 6887937"/>
              <a:gd name="connsiteX5" fmla="*/ 4457700 w 4790753"/>
              <a:gd name="connsiteY5" fmla="*/ 3842715 h 6887937"/>
              <a:gd name="connsiteX6" fmla="*/ 4686300 w 4790753"/>
              <a:gd name="connsiteY6" fmla="*/ 3713175 h 6887937"/>
              <a:gd name="connsiteX7" fmla="*/ 4785360 w 4790753"/>
              <a:gd name="connsiteY7" fmla="*/ 3926535 h 6887937"/>
              <a:gd name="connsiteX8" fmla="*/ 4028621 w 4790753"/>
              <a:gd name="connsiteY8" fmla="*/ 6887937 h 6887937"/>
              <a:gd name="connsiteX9" fmla="*/ 0 w 4790753"/>
              <a:gd name="connsiteY9" fmla="*/ 6877051 h 6887937"/>
              <a:gd name="connsiteX10" fmla="*/ 0 w 4790753"/>
              <a:gd name="connsiteY10" fmla="*/ 0 h 6887937"/>
              <a:gd name="connsiteX0" fmla="*/ 0 w 4790753"/>
              <a:gd name="connsiteY0" fmla="*/ 0 h 6887937"/>
              <a:gd name="connsiteX1" fmla="*/ 2497763 w 4790753"/>
              <a:gd name="connsiteY1" fmla="*/ 0 h 6887937"/>
              <a:gd name="connsiteX2" fmla="*/ 3490698 w 4790753"/>
              <a:gd name="connsiteY2" fmla="*/ 3504252 h 6887937"/>
              <a:gd name="connsiteX3" fmla="*/ 3992880 w 4790753"/>
              <a:gd name="connsiteY3" fmla="*/ 4905705 h 6887937"/>
              <a:gd name="connsiteX4" fmla="*/ 4213860 w 4790753"/>
              <a:gd name="connsiteY4" fmla="*/ 4757115 h 6887937"/>
              <a:gd name="connsiteX5" fmla="*/ 4457700 w 4790753"/>
              <a:gd name="connsiteY5" fmla="*/ 3842715 h 6887937"/>
              <a:gd name="connsiteX6" fmla="*/ 4686300 w 4790753"/>
              <a:gd name="connsiteY6" fmla="*/ 3713175 h 6887937"/>
              <a:gd name="connsiteX7" fmla="*/ 4785360 w 4790753"/>
              <a:gd name="connsiteY7" fmla="*/ 3926535 h 6887937"/>
              <a:gd name="connsiteX8" fmla="*/ 4028621 w 4790753"/>
              <a:gd name="connsiteY8" fmla="*/ 6887937 h 6887937"/>
              <a:gd name="connsiteX9" fmla="*/ 0 w 4790753"/>
              <a:gd name="connsiteY9" fmla="*/ 6877051 h 6887937"/>
              <a:gd name="connsiteX10" fmla="*/ 0 w 4790753"/>
              <a:gd name="connsiteY10" fmla="*/ 0 h 6887937"/>
              <a:gd name="connsiteX0" fmla="*/ 0 w 4790753"/>
              <a:gd name="connsiteY0" fmla="*/ 0 h 6887937"/>
              <a:gd name="connsiteX1" fmla="*/ 2310950 w 4790753"/>
              <a:gd name="connsiteY1" fmla="*/ 0 h 6887937"/>
              <a:gd name="connsiteX2" fmla="*/ 3490698 w 4790753"/>
              <a:gd name="connsiteY2" fmla="*/ 3504252 h 6887937"/>
              <a:gd name="connsiteX3" fmla="*/ 3992880 w 4790753"/>
              <a:gd name="connsiteY3" fmla="*/ 4905705 h 6887937"/>
              <a:gd name="connsiteX4" fmla="*/ 4213860 w 4790753"/>
              <a:gd name="connsiteY4" fmla="*/ 4757115 h 6887937"/>
              <a:gd name="connsiteX5" fmla="*/ 4457700 w 4790753"/>
              <a:gd name="connsiteY5" fmla="*/ 3842715 h 6887937"/>
              <a:gd name="connsiteX6" fmla="*/ 4686300 w 4790753"/>
              <a:gd name="connsiteY6" fmla="*/ 3713175 h 6887937"/>
              <a:gd name="connsiteX7" fmla="*/ 4785360 w 4790753"/>
              <a:gd name="connsiteY7" fmla="*/ 3926535 h 6887937"/>
              <a:gd name="connsiteX8" fmla="*/ 4028621 w 4790753"/>
              <a:gd name="connsiteY8" fmla="*/ 6887937 h 6887937"/>
              <a:gd name="connsiteX9" fmla="*/ 0 w 4790753"/>
              <a:gd name="connsiteY9" fmla="*/ 6877051 h 6887937"/>
              <a:gd name="connsiteX10" fmla="*/ 0 w 4790753"/>
              <a:gd name="connsiteY10" fmla="*/ 0 h 6887937"/>
              <a:gd name="connsiteX0" fmla="*/ 0 w 4790753"/>
              <a:gd name="connsiteY0" fmla="*/ 0 h 6887937"/>
              <a:gd name="connsiteX1" fmla="*/ 2487931 w 4790753"/>
              <a:gd name="connsiteY1" fmla="*/ 0 h 6887937"/>
              <a:gd name="connsiteX2" fmla="*/ 3490698 w 4790753"/>
              <a:gd name="connsiteY2" fmla="*/ 3504252 h 6887937"/>
              <a:gd name="connsiteX3" fmla="*/ 3992880 w 4790753"/>
              <a:gd name="connsiteY3" fmla="*/ 4905705 h 6887937"/>
              <a:gd name="connsiteX4" fmla="*/ 4213860 w 4790753"/>
              <a:gd name="connsiteY4" fmla="*/ 4757115 h 6887937"/>
              <a:gd name="connsiteX5" fmla="*/ 4457700 w 4790753"/>
              <a:gd name="connsiteY5" fmla="*/ 3842715 h 6887937"/>
              <a:gd name="connsiteX6" fmla="*/ 4686300 w 4790753"/>
              <a:gd name="connsiteY6" fmla="*/ 3713175 h 6887937"/>
              <a:gd name="connsiteX7" fmla="*/ 4785360 w 4790753"/>
              <a:gd name="connsiteY7" fmla="*/ 3926535 h 6887937"/>
              <a:gd name="connsiteX8" fmla="*/ 4028621 w 4790753"/>
              <a:gd name="connsiteY8" fmla="*/ 6887937 h 6887937"/>
              <a:gd name="connsiteX9" fmla="*/ 0 w 4790753"/>
              <a:gd name="connsiteY9" fmla="*/ 6877051 h 6887937"/>
              <a:gd name="connsiteX10" fmla="*/ 0 w 4790753"/>
              <a:gd name="connsiteY10" fmla="*/ 0 h 6887937"/>
              <a:gd name="connsiteX0" fmla="*/ 0 w 4790753"/>
              <a:gd name="connsiteY0" fmla="*/ 0 h 6887937"/>
              <a:gd name="connsiteX1" fmla="*/ 2487931 w 4790753"/>
              <a:gd name="connsiteY1" fmla="*/ 0 h 6887937"/>
              <a:gd name="connsiteX2" fmla="*/ 3412040 w 4790753"/>
              <a:gd name="connsiteY2" fmla="*/ 3464777 h 6887937"/>
              <a:gd name="connsiteX3" fmla="*/ 3992880 w 4790753"/>
              <a:gd name="connsiteY3" fmla="*/ 4905705 h 6887937"/>
              <a:gd name="connsiteX4" fmla="*/ 4213860 w 4790753"/>
              <a:gd name="connsiteY4" fmla="*/ 4757115 h 6887937"/>
              <a:gd name="connsiteX5" fmla="*/ 4457700 w 4790753"/>
              <a:gd name="connsiteY5" fmla="*/ 3842715 h 6887937"/>
              <a:gd name="connsiteX6" fmla="*/ 4686300 w 4790753"/>
              <a:gd name="connsiteY6" fmla="*/ 3713175 h 6887937"/>
              <a:gd name="connsiteX7" fmla="*/ 4785360 w 4790753"/>
              <a:gd name="connsiteY7" fmla="*/ 3926535 h 6887937"/>
              <a:gd name="connsiteX8" fmla="*/ 4028621 w 4790753"/>
              <a:gd name="connsiteY8" fmla="*/ 6887937 h 6887937"/>
              <a:gd name="connsiteX9" fmla="*/ 0 w 4790753"/>
              <a:gd name="connsiteY9" fmla="*/ 6877051 h 6887937"/>
              <a:gd name="connsiteX10" fmla="*/ 0 w 4790753"/>
              <a:gd name="connsiteY10" fmla="*/ 0 h 6887937"/>
              <a:gd name="connsiteX0" fmla="*/ 0 w 4790753"/>
              <a:gd name="connsiteY0" fmla="*/ 0 h 6887937"/>
              <a:gd name="connsiteX1" fmla="*/ 2487931 w 4790753"/>
              <a:gd name="connsiteY1" fmla="*/ 0 h 6887937"/>
              <a:gd name="connsiteX2" fmla="*/ 3244891 w 4790753"/>
              <a:gd name="connsiteY2" fmla="*/ 3464778 h 6887937"/>
              <a:gd name="connsiteX3" fmla="*/ 3992880 w 4790753"/>
              <a:gd name="connsiteY3" fmla="*/ 4905705 h 6887937"/>
              <a:gd name="connsiteX4" fmla="*/ 4213860 w 4790753"/>
              <a:gd name="connsiteY4" fmla="*/ 4757115 h 6887937"/>
              <a:gd name="connsiteX5" fmla="*/ 4457700 w 4790753"/>
              <a:gd name="connsiteY5" fmla="*/ 3842715 h 6887937"/>
              <a:gd name="connsiteX6" fmla="*/ 4686300 w 4790753"/>
              <a:gd name="connsiteY6" fmla="*/ 3713175 h 6887937"/>
              <a:gd name="connsiteX7" fmla="*/ 4785360 w 4790753"/>
              <a:gd name="connsiteY7" fmla="*/ 3926535 h 6887937"/>
              <a:gd name="connsiteX8" fmla="*/ 4028621 w 4790753"/>
              <a:gd name="connsiteY8" fmla="*/ 6887937 h 6887937"/>
              <a:gd name="connsiteX9" fmla="*/ 0 w 4790753"/>
              <a:gd name="connsiteY9" fmla="*/ 6877051 h 6887937"/>
              <a:gd name="connsiteX10" fmla="*/ 0 w 4790753"/>
              <a:gd name="connsiteY10" fmla="*/ 0 h 6887937"/>
              <a:gd name="connsiteX0" fmla="*/ 0 w 4790753"/>
              <a:gd name="connsiteY0" fmla="*/ 0 h 6887937"/>
              <a:gd name="connsiteX1" fmla="*/ 2487931 w 4790753"/>
              <a:gd name="connsiteY1" fmla="*/ 0 h 6887937"/>
              <a:gd name="connsiteX2" fmla="*/ 3392375 w 4790753"/>
              <a:gd name="connsiteY2" fmla="*/ 3464779 h 6887937"/>
              <a:gd name="connsiteX3" fmla="*/ 3992880 w 4790753"/>
              <a:gd name="connsiteY3" fmla="*/ 4905705 h 6887937"/>
              <a:gd name="connsiteX4" fmla="*/ 4213860 w 4790753"/>
              <a:gd name="connsiteY4" fmla="*/ 4757115 h 6887937"/>
              <a:gd name="connsiteX5" fmla="*/ 4457700 w 4790753"/>
              <a:gd name="connsiteY5" fmla="*/ 3842715 h 6887937"/>
              <a:gd name="connsiteX6" fmla="*/ 4686300 w 4790753"/>
              <a:gd name="connsiteY6" fmla="*/ 3713175 h 6887937"/>
              <a:gd name="connsiteX7" fmla="*/ 4785360 w 4790753"/>
              <a:gd name="connsiteY7" fmla="*/ 3926535 h 6887937"/>
              <a:gd name="connsiteX8" fmla="*/ 4028621 w 4790753"/>
              <a:gd name="connsiteY8" fmla="*/ 6887937 h 6887937"/>
              <a:gd name="connsiteX9" fmla="*/ 0 w 4790753"/>
              <a:gd name="connsiteY9" fmla="*/ 6877051 h 6887937"/>
              <a:gd name="connsiteX10" fmla="*/ 0 w 4790753"/>
              <a:gd name="connsiteY10" fmla="*/ 0 h 6887937"/>
              <a:gd name="connsiteX0" fmla="*/ 0 w 5110169"/>
              <a:gd name="connsiteY0" fmla="*/ 0 h 6887937"/>
              <a:gd name="connsiteX1" fmla="*/ 2487931 w 5110169"/>
              <a:gd name="connsiteY1" fmla="*/ 0 h 6887937"/>
              <a:gd name="connsiteX2" fmla="*/ 3392375 w 5110169"/>
              <a:gd name="connsiteY2" fmla="*/ 3464779 h 6887937"/>
              <a:gd name="connsiteX3" fmla="*/ 3992880 w 5110169"/>
              <a:gd name="connsiteY3" fmla="*/ 4905705 h 6887937"/>
              <a:gd name="connsiteX4" fmla="*/ 4213860 w 5110169"/>
              <a:gd name="connsiteY4" fmla="*/ 4757115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766000 w 5110169"/>
              <a:gd name="connsiteY2" fmla="*/ 4629324 h 6887937"/>
              <a:gd name="connsiteX3" fmla="*/ 3992880 w 5110169"/>
              <a:gd name="connsiteY3" fmla="*/ 4905705 h 6887937"/>
              <a:gd name="connsiteX4" fmla="*/ 4213860 w 5110169"/>
              <a:gd name="connsiteY4" fmla="*/ 4757115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716839 w 5110169"/>
              <a:gd name="connsiteY2" fmla="*/ 4550372 h 6887937"/>
              <a:gd name="connsiteX3" fmla="*/ 3992880 w 5110169"/>
              <a:gd name="connsiteY3" fmla="*/ 4905705 h 6887937"/>
              <a:gd name="connsiteX4" fmla="*/ 4213860 w 5110169"/>
              <a:gd name="connsiteY4" fmla="*/ 4757115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589019 w 5110169"/>
              <a:gd name="connsiteY2" fmla="*/ 4510896 h 6887937"/>
              <a:gd name="connsiteX3" fmla="*/ 3992880 w 5110169"/>
              <a:gd name="connsiteY3" fmla="*/ 4905705 h 6887937"/>
              <a:gd name="connsiteX4" fmla="*/ 4213860 w 5110169"/>
              <a:gd name="connsiteY4" fmla="*/ 4757115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677510 w 5110169"/>
              <a:gd name="connsiteY2" fmla="*/ 4510896 h 6887937"/>
              <a:gd name="connsiteX3" fmla="*/ 3992880 w 5110169"/>
              <a:gd name="connsiteY3" fmla="*/ 4905705 h 6887937"/>
              <a:gd name="connsiteX4" fmla="*/ 4213860 w 5110169"/>
              <a:gd name="connsiteY4" fmla="*/ 4757115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677510 w 5110169"/>
              <a:gd name="connsiteY2" fmla="*/ 4510896 h 6887937"/>
              <a:gd name="connsiteX3" fmla="*/ 3992880 w 5110169"/>
              <a:gd name="connsiteY3" fmla="*/ 4905705 h 6887937"/>
              <a:gd name="connsiteX4" fmla="*/ 4213860 w 5110169"/>
              <a:gd name="connsiteY4" fmla="*/ 4757115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677510 w 5110169"/>
              <a:gd name="connsiteY2" fmla="*/ 4510896 h 6887937"/>
              <a:gd name="connsiteX3" fmla="*/ 3953550 w 5110169"/>
              <a:gd name="connsiteY3" fmla="*/ 5034002 h 6887937"/>
              <a:gd name="connsiteX4" fmla="*/ 4213860 w 5110169"/>
              <a:gd name="connsiteY4" fmla="*/ 4757115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677510 w 5110169"/>
              <a:gd name="connsiteY2" fmla="*/ 4510896 h 6887937"/>
              <a:gd name="connsiteX3" fmla="*/ 3953550 w 5110169"/>
              <a:gd name="connsiteY3" fmla="*/ 5300466 h 6887937"/>
              <a:gd name="connsiteX4" fmla="*/ 4213860 w 5110169"/>
              <a:gd name="connsiteY4" fmla="*/ 4757115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677510 w 5110169"/>
              <a:gd name="connsiteY2" fmla="*/ 4510896 h 6887937"/>
              <a:gd name="connsiteX3" fmla="*/ 4042040 w 5110169"/>
              <a:gd name="connsiteY3" fmla="*/ 5566930 h 6887937"/>
              <a:gd name="connsiteX4" fmla="*/ 4213860 w 5110169"/>
              <a:gd name="connsiteY4" fmla="*/ 4757115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677510 w 5110169"/>
              <a:gd name="connsiteY2" fmla="*/ 4510896 h 6887937"/>
              <a:gd name="connsiteX3" fmla="*/ 4032208 w 5110169"/>
              <a:gd name="connsiteY3" fmla="*/ 5379419 h 6887937"/>
              <a:gd name="connsiteX4" fmla="*/ 4213860 w 5110169"/>
              <a:gd name="connsiteY4" fmla="*/ 4757115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805329 w 5110169"/>
              <a:gd name="connsiteY2" fmla="*/ 4974740 h 6887937"/>
              <a:gd name="connsiteX3" fmla="*/ 4032208 w 5110169"/>
              <a:gd name="connsiteY3" fmla="*/ 5379419 h 6887937"/>
              <a:gd name="connsiteX4" fmla="*/ 4213860 w 5110169"/>
              <a:gd name="connsiteY4" fmla="*/ 4757115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775832 w 5110169"/>
              <a:gd name="connsiteY2" fmla="*/ 5033954 h 6887937"/>
              <a:gd name="connsiteX3" fmla="*/ 4032208 w 5110169"/>
              <a:gd name="connsiteY3" fmla="*/ 5379419 h 6887937"/>
              <a:gd name="connsiteX4" fmla="*/ 4213860 w 5110169"/>
              <a:gd name="connsiteY4" fmla="*/ 4757115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834825 w 5110169"/>
              <a:gd name="connsiteY2" fmla="*/ 5142514 h 6887937"/>
              <a:gd name="connsiteX3" fmla="*/ 4032208 w 5110169"/>
              <a:gd name="connsiteY3" fmla="*/ 5379419 h 6887937"/>
              <a:gd name="connsiteX4" fmla="*/ 4213860 w 5110169"/>
              <a:gd name="connsiteY4" fmla="*/ 4757115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834825 w 5110169"/>
              <a:gd name="connsiteY2" fmla="*/ 5142514 h 6887937"/>
              <a:gd name="connsiteX3" fmla="*/ 4074118 w 5110169"/>
              <a:gd name="connsiteY3" fmla="*/ 5314407 h 6887937"/>
              <a:gd name="connsiteX4" fmla="*/ 4213860 w 5110169"/>
              <a:gd name="connsiteY4" fmla="*/ 4757115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834825 w 5110169"/>
              <a:gd name="connsiteY2" fmla="*/ 5142514 h 6887937"/>
              <a:gd name="connsiteX3" fmla="*/ 4074118 w 5110169"/>
              <a:gd name="connsiteY3" fmla="*/ 5314407 h 6887937"/>
              <a:gd name="connsiteX4" fmla="*/ 4168140 w 5110169"/>
              <a:gd name="connsiteY4" fmla="*/ 5055407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834825 w 5110169"/>
              <a:gd name="connsiteY2" fmla="*/ 5142514 h 6887937"/>
              <a:gd name="connsiteX3" fmla="*/ 4074118 w 5110169"/>
              <a:gd name="connsiteY3" fmla="*/ 5314407 h 6887937"/>
              <a:gd name="connsiteX4" fmla="*/ 4168140 w 5110169"/>
              <a:gd name="connsiteY4" fmla="*/ 5055407 h 6887937"/>
              <a:gd name="connsiteX5" fmla="*/ 3935730 w 5110169"/>
              <a:gd name="connsiteY5" fmla="*/ 417542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834825 w 5110169"/>
              <a:gd name="connsiteY2" fmla="*/ 5142514 h 6887937"/>
              <a:gd name="connsiteX3" fmla="*/ 4074118 w 5110169"/>
              <a:gd name="connsiteY3" fmla="*/ 5314407 h 6887937"/>
              <a:gd name="connsiteX4" fmla="*/ 4168140 w 5110169"/>
              <a:gd name="connsiteY4" fmla="*/ 5055407 h 6887937"/>
              <a:gd name="connsiteX5" fmla="*/ 3935730 w 5110169"/>
              <a:gd name="connsiteY5" fmla="*/ 4175425 h 6887937"/>
              <a:gd name="connsiteX6" fmla="*/ 4061460 w 5110169"/>
              <a:gd name="connsiteY6" fmla="*/ 3931157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834825 w 5110169"/>
              <a:gd name="connsiteY2" fmla="*/ 5142514 h 6887937"/>
              <a:gd name="connsiteX3" fmla="*/ 4074118 w 5110169"/>
              <a:gd name="connsiteY3" fmla="*/ 5314407 h 6887937"/>
              <a:gd name="connsiteX4" fmla="*/ 4168140 w 5110169"/>
              <a:gd name="connsiteY4" fmla="*/ 5055407 h 6887937"/>
              <a:gd name="connsiteX5" fmla="*/ 3935730 w 5110169"/>
              <a:gd name="connsiteY5" fmla="*/ 4175425 h 6887937"/>
              <a:gd name="connsiteX6" fmla="*/ 4061460 w 5110169"/>
              <a:gd name="connsiteY6" fmla="*/ 3931157 h 6887937"/>
              <a:gd name="connsiteX7" fmla="*/ 4198620 w 5110169"/>
              <a:gd name="connsiteY7" fmla="*/ 4133044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834825 w 5110169"/>
              <a:gd name="connsiteY2" fmla="*/ 5142514 h 6887937"/>
              <a:gd name="connsiteX3" fmla="*/ 4074118 w 5110169"/>
              <a:gd name="connsiteY3" fmla="*/ 5314407 h 6887937"/>
              <a:gd name="connsiteX4" fmla="*/ 4168140 w 5110169"/>
              <a:gd name="connsiteY4" fmla="*/ 5055407 h 6887937"/>
              <a:gd name="connsiteX5" fmla="*/ 3935730 w 5110169"/>
              <a:gd name="connsiteY5" fmla="*/ 4175425 h 6887937"/>
              <a:gd name="connsiteX6" fmla="*/ 4061460 w 5110169"/>
              <a:gd name="connsiteY6" fmla="*/ 3931157 h 6887937"/>
              <a:gd name="connsiteX7" fmla="*/ 4251960 w 5110169"/>
              <a:gd name="connsiteY7" fmla="*/ 4071856 h 6887937"/>
              <a:gd name="connsiteX8" fmla="*/ 5110169 w 5110169"/>
              <a:gd name="connsiteY8" fmla="*/ 6887937 h 6887937"/>
              <a:gd name="connsiteX9" fmla="*/ 0 w 5110169"/>
              <a:gd name="connsiteY9" fmla="*/ 6877051 h 6887937"/>
              <a:gd name="connsiteX10" fmla="*/ 0 w 5110169"/>
              <a:gd name="connsiteY10" fmla="*/ 0 h 6887937"/>
              <a:gd name="connsiteX0" fmla="*/ 0 w 5030921"/>
              <a:gd name="connsiteY0" fmla="*/ 0 h 6877051"/>
              <a:gd name="connsiteX1" fmla="*/ 2487931 w 5030921"/>
              <a:gd name="connsiteY1" fmla="*/ 0 h 6877051"/>
              <a:gd name="connsiteX2" fmla="*/ 3834825 w 5030921"/>
              <a:gd name="connsiteY2" fmla="*/ 5142514 h 6877051"/>
              <a:gd name="connsiteX3" fmla="*/ 4074118 w 5030921"/>
              <a:gd name="connsiteY3" fmla="*/ 5314407 h 6877051"/>
              <a:gd name="connsiteX4" fmla="*/ 4168140 w 5030921"/>
              <a:gd name="connsiteY4" fmla="*/ 5055407 h 6877051"/>
              <a:gd name="connsiteX5" fmla="*/ 3935730 w 5030921"/>
              <a:gd name="connsiteY5" fmla="*/ 4175425 h 6877051"/>
              <a:gd name="connsiteX6" fmla="*/ 4061460 w 5030921"/>
              <a:gd name="connsiteY6" fmla="*/ 3931157 h 6877051"/>
              <a:gd name="connsiteX7" fmla="*/ 4251960 w 5030921"/>
              <a:gd name="connsiteY7" fmla="*/ 4071856 h 6877051"/>
              <a:gd name="connsiteX8" fmla="*/ 5030921 w 5030921"/>
              <a:gd name="connsiteY8" fmla="*/ 6875699 h 6877051"/>
              <a:gd name="connsiteX9" fmla="*/ 0 w 5030921"/>
              <a:gd name="connsiteY9" fmla="*/ 6877051 h 6877051"/>
              <a:gd name="connsiteX10" fmla="*/ 0 w 5030921"/>
              <a:gd name="connsiteY10" fmla="*/ 0 h 6877051"/>
              <a:gd name="connsiteX0" fmla="*/ 0 w 4963865"/>
              <a:gd name="connsiteY0" fmla="*/ 0 h 6877051"/>
              <a:gd name="connsiteX1" fmla="*/ 2487931 w 4963865"/>
              <a:gd name="connsiteY1" fmla="*/ 0 h 6877051"/>
              <a:gd name="connsiteX2" fmla="*/ 3834825 w 4963865"/>
              <a:gd name="connsiteY2" fmla="*/ 5142514 h 6877051"/>
              <a:gd name="connsiteX3" fmla="*/ 4074118 w 4963865"/>
              <a:gd name="connsiteY3" fmla="*/ 5314407 h 6877051"/>
              <a:gd name="connsiteX4" fmla="*/ 4168140 w 4963865"/>
              <a:gd name="connsiteY4" fmla="*/ 5055407 h 6877051"/>
              <a:gd name="connsiteX5" fmla="*/ 3935730 w 4963865"/>
              <a:gd name="connsiteY5" fmla="*/ 4175425 h 6877051"/>
              <a:gd name="connsiteX6" fmla="*/ 4061460 w 4963865"/>
              <a:gd name="connsiteY6" fmla="*/ 3931157 h 6877051"/>
              <a:gd name="connsiteX7" fmla="*/ 4251960 w 4963865"/>
              <a:gd name="connsiteY7" fmla="*/ 4071856 h 6877051"/>
              <a:gd name="connsiteX8" fmla="*/ 4963865 w 4963865"/>
              <a:gd name="connsiteY8" fmla="*/ 6875699 h 6877051"/>
              <a:gd name="connsiteX9" fmla="*/ 0 w 4963865"/>
              <a:gd name="connsiteY9" fmla="*/ 6877051 h 6877051"/>
              <a:gd name="connsiteX10" fmla="*/ 0 w 4963865"/>
              <a:gd name="connsiteY10" fmla="*/ 0 h 6877051"/>
              <a:gd name="connsiteX0" fmla="*/ 0 w 5024825"/>
              <a:gd name="connsiteY0" fmla="*/ 0 h 6881818"/>
              <a:gd name="connsiteX1" fmla="*/ 2487931 w 5024825"/>
              <a:gd name="connsiteY1" fmla="*/ 0 h 6881818"/>
              <a:gd name="connsiteX2" fmla="*/ 3834825 w 5024825"/>
              <a:gd name="connsiteY2" fmla="*/ 5142514 h 6881818"/>
              <a:gd name="connsiteX3" fmla="*/ 40741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31157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41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31157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41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31157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41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31157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41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31157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41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41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41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41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41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41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41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41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9198 w 5024825"/>
              <a:gd name="connsiteY3" fmla="*/ 5441882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9198 w 5024825"/>
              <a:gd name="connsiteY3" fmla="*/ 5441882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9198 w 5024825"/>
              <a:gd name="connsiteY3" fmla="*/ 5441882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487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487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487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487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487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487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487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487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487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024825" h="6881818">
                <a:moveTo>
                  <a:pt x="0" y="0"/>
                </a:moveTo>
                <a:lnTo>
                  <a:pt x="2487931" y="0"/>
                </a:lnTo>
                <a:lnTo>
                  <a:pt x="3834825" y="5142514"/>
                </a:lnTo>
                <a:cubicBezTo>
                  <a:pt x="3851116" y="5182666"/>
                  <a:pt x="3878538" y="5351369"/>
                  <a:pt x="4048718" y="5314407"/>
                </a:cubicBezTo>
                <a:cubicBezTo>
                  <a:pt x="4218898" y="5277445"/>
                  <a:pt x="4184015" y="5205230"/>
                  <a:pt x="4168140" y="5055407"/>
                </a:cubicBezTo>
                <a:lnTo>
                  <a:pt x="3935730" y="4175425"/>
                </a:lnTo>
                <a:cubicBezTo>
                  <a:pt x="3924300" y="4083966"/>
                  <a:pt x="3902710" y="3989870"/>
                  <a:pt x="4061460" y="3941355"/>
                </a:cubicBezTo>
                <a:cubicBezTo>
                  <a:pt x="4194810" y="3923207"/>
                  <a:pt x="4213860" y="4007005"/>
                  <a:pt x="4251960" y="4071856"/>
                </a:cubicBezTo>
                <a:lnTo>
                  <a:pt x="5024825" y="6881818"/>
                </a:lnTo>
                <a:lnTo>
                  <a:pt x="0" y="6877051"/>
                </a:lnTo>
                <a:lnTo>
                  <a:pt x="0" y="0"/>
                </a:lnTo>
                <a:close/>
              </a:path>
            </a:pathLst>
          </a:custGeom>
          <a:solidFill>
            <a:schemeClr val="bg2"/>
          </a:solidFill>
        </p:spPr>
        <p:txBody>
          <a:bodyPr anchor="ctr"/>
          <a:lstStyle>
            <a:lvl1pPr algn="ctr">
              <a:defRPr baseline="-25000"/>
            </a:lvl1pPr>
          </a:lstStyle>
          <a:p>
            <a:r>
              <a:rPr lang="en-US"/>
              <a:t>Click icon to add picture</a:t>
            </a:r>
            <a:endParaRPr lang="en-US" dirty="0"/>
          </a:p>
        </p:txBody>
      </p:sp>
      <p:sp>
        <p:nvSpPr>
          <p:cNvPr id="2" name="Title 1"/>
          <p:cNvSpPr>
            <a:spLocks noGrp="1"/>
          </p:cNvSpPr>
          <p:nvPr>
            <p:ph type="ctrTitle" hasCustomPrompt="1"/>
          </p:nvPr>
        </p:nvSpPr>
        <p:spPr>
          <a:xfrm>
            <a:off x="796322" y="320040"/>
            <a:ext cx="6732237" cy="1017147"/>
          </a:xfrm>
        </p:spPr>
        <p:txBody>
          <a:bodyPr anchor="b">
            <a:normAutofit/>
          </a:bodyPr>
          <a:lstStyle>
            <a:lvl1pPr algn="l">
              <a:lnSpc>
                <a:spcPct val="90000"/>
              </a:lnSpc>
              <a:defRPr sz="3600" spc="100" baseline="0">
                <a:solidFill>
                  <a:schemeClr val="tx1"/>
                </a:solidFill>
              </a:defRPr>
            </a:lvl1pPr>
          </a:lstStyle>
          <a:p>
            <a:r>
              <a:rPr lang="en-US" dirty="0"/>
              <a:t>Add title here</a:t>
            </a:r>
          </a:p>
        </p:txBody>
      </p:sp>
      <p:sp>
        <p:nvSpPr>
          <p:cNvPr id="8" name="Text Placeholder 7">
            <a:extLst>
              <a:ext uri="{FF2B5EF4-FFF2-40B4-BE49-F238E27FC236}">
                <a16:creationId xmlns:a16="http://schemas.microsoft.com/office/drawing/2014/main" id="{D5E91AD6-E4A6-F082-0E76-DAF7D57B5162}"/>
              </a:ext>
            </a:extLst>
          </p:cNvPr>
          <p:cNvSpPr>
            <a:spLocks noGrp="1"/>
          </p:cNvSpPr>
          <p:nvPr>
            <p:ph type="body" sz="quarter" idx="10" hasCustomPrompt="1"/>
          </p:nvPr>
        </p:nvSpPr>
        <p:spPr>
          <a:xfrm>
            <a:off x="824242" y="1749479"/>
            <a:ext cx="788639" cy="533400"/>
          </a:xfrm>
        </p:spPr>
        <p:txBody>
          <a:bodyPr lIns="0" tIns="0" rIns="0" bIns="0" anchor="ctr">
            <a:noAutofit/>
          </a:bodyPr>
          <a:lstStyle>
            <a:lvl1pPr marL="0" indent="0" algn="ctr">
              <a:lnSpc>
                <a:spcPct val="60000"/>
              </a:lnSpc>
              <a:spcBef>
                <a:spcPts val="0"/>
              </a:spcBef>
              <a:spcAft>
                <a:spcPts val="0"/>
              </a:spcAft>
              <a:buNone/>
              <a:defRPr sz="5400" b="0" spc="100" baseline="-25000">
                <a:solidFill>
                  <a:schemeClr val="tx2"/>
                </a:solidFill>
              </a:defRPr>
            </a:lvl1pPr>
            <a:lvl2pPr marL="201168" indent="0">
              <a:buNone/>
              <a:defRPr/>
            </a:lvl2pPr>
            <a:lvl3pPr marL="384048" indent="0">
              <a:buNone/>
              <a:defRPr/>
            </a:lvl3pPr>
            <a:lvl4pPr marL="566928" indent="0">
              <a:buNone/>
              <a:defRPr/>
            </a:lvl4pPr>
            <a:lvl5pPr marL="749808" indent="0">
              <a:buNone/>
              <a:defRPr/>
            </a:lvl5pPr>
          </a:lstStyle>
          <a:p>
            <a:pPr lvl="0"/>
            <a:r>
              <a:rPr lang="en-US" dirty="0"/>
              <a:t>o1.</a:t>
            </a:r>
          </a:p>
        </p:txBody>
      </p:sp>
      <p:sp>
        <p:nvSpPr>
          <p:cNvPr id="13" name="Text Placeholder 12">
            <a:extLst>
              <a:ext uri="{FF2B5EF4-FFF2-40B4-BE49-F238E27FC236}">
                <a16:creationId xmlns:a16="http://schemas.microsoft.com/office/drawing/2014/main" id="{6B00516E-9699-821C-0371-67A8478E101D}"/>
              </a:ext>
            </a:extLst>
          </p:cNvPr>
          <p:cNvSpPr>
            <a:spLocks noGrp="1"/>
          </p:cNvSpPr>
          <p:nvPr>
            <p:ph type="body" sz="quarter" idx="16" hasCustomPrompt="1"/>
          </p:nvPr>
        </p:nvSpPr>
        <p:spPr>
          <a:xfrm>
            <a:off x="1643379" y="1749479"/>
            <a:ext cx="5885179" cy="533400"/>
          </a:xfrm>
        </p:spPr>
        <p:txBody>
          <a:bodyPr bIns="0" anchor="b">
            <a:normAutofit/>
          </a:bodyPr>
          <a:lstStyle>
            <a:lvl1pPr marL="0" indent="0">
              <a:buNone/>
              <a:defRPr sz="2400">
                <a:solidFill>
                  <a:schemeClr val="tx1"/>
                </a:solidFill>
              </a:defRPr>
            </a:lvl1pPr>
            <a:lvl2pPr marL="201168" indent="0">
              <a:buNone/>
              <a:defRPr/>
            </a:lvl2pPr>
            <a:lvl3pPr marL="384048" indent="0">
              <a:buNone/>
              <a:defRPr/>
            </a:lvl3pPr>
            <a:lvl4pPr marL="566928" indent="0">
              <a:buNone/>
              <a:defRPr/>
            </a:lvl4pPr>
            <a:lvl5pPr marL="749808" indent="0">
              <a:buNone/>
              <a:defRPr/>
            </a:lvl5pPr>
          </a:lstStyle>
          <a:p>
            <a:pPr lvl="0"/>
            <a:r>
              <a:rPr lang="en-US" dirty="0"/>
              <a:t>Click to add text</a:t>
            </a:r>
          </a:p>
        </p:txBody>
      </p:sp>
      <p:sp>
        <p:nvSpPr>
          <p:cNvPr id="6" name="Text Placeholder 7">
            <a:extLst>
              <a:ext uri="{FF2B5EF4-FFF2-40B4-BE49-F238E27FC236}">
                <a16:creationId xmlns:a16="http://schemas.microsoft.com/office/drawing/2014/main" id="{7C72C187-9B88-8558-E9E7-CA189DF0EF33}"/>
              </a:ext>
            </a:extLst>
          </p:cNvPr>
          <p:cNvSpPr>
            <a:spLocks noGrp="1"/>
          </p:cNvSpPr>
          <p:nvPr>
            <p:ph type="body" sz="quarter" idx="12" hasCustomPrompt="1"/>
          </p:nvPr>
        </p:nvSpPr>
        <p:spPr>
          <a:xfrm>
            <a:off x="824242" y="2378035"/>
            <a:ext cx="788639" cy="533400"/>
          </a:xfrm>
        </p:spPr>
        <p:txBody>
          <a:bodyPr lIns="0" tIns="0" rIns="0" bIns="0" anchor="ctr">
            <a:noAutofit/>
          </a:bodyPr>
          <a:lstStyle>
            <a:lvl1pPr marL="0" indent="0" algn="ctr">
              <a:lnSpc>
                <a:spcPct val="60000"/>
              </a:lnSpc>
              <a:spcBef>
                <a:spcPts val="0"/>
              </a:spcBef>
              <a:spcAft>
                <a:spcPts val="0"/>
              </a:spcAft>
              <a:buNone/>
              <a:defRPr sz="4400" b="0" spc="100" baseline="-25000">
                <a:solidFill>
                  <a:schemeClr val="tx2"/>
                </a:solidFill>
              </a:defRPr>
            </a:lvl1pPr>
            <a:lvl2pPr marL="201168" indent="0">
              <a:buNone/>
              <a:defRPr/>
            </a:lvl2pPr>
            <a:lvl3pPr marL="384048" indent="0">
              <a:buNone/>
              <a:defRPr/>
            </a:lvl3pPr>
            <a:lvl4pPr marL="566928" indent="0">
              <a:buNone/>
              <a:defRPr/>
            </a:lvl4pPr>
            <a:lvl5pPr marL="749808" indent="0">
              <a:buNone/>
              <a:defRPr/>
            </a:lvl5pPr>
          </a:lstStyle>
          <a:p>
            <a:pPr lvl="0"/>
            <a:r>
              <a:rPr lang="en-US" dirty="0"/>
              <a:t>o2.</a:t>
            </a:r>
          </a:p>
        </p:txBody>
      </p:sp>
      <p:sp>
        <p:nvSpPr>
          <p:cNvPr id="15" name="Text Placeholder 12">
            <a:extLst>
              <a:ext uri="{FF2B5EF4-FFF2-40B4-BE49-F238E27FC236}">
                <a16:creationId xmlns:a16="http://schemas.microsoft.com/office/drawing/2014/main" id="{9366E515-A368-5E2D-8A9F-6BDBB76BC877}"/>
              </a:ext>
            </a:extLst>
          </p:cNvPr>
          <p:cNvSpPr>
            <a:spLocks noGrp="1"/>
          </p:cNvSpPr>
          <p:nvPr>
            <p:ph type="body" sz="quarter" idx="17" hasCustomPrompt="1"/>
          </p:nvPr>
        </p:nvSpPr>
        <p:spPr>
          <a:xfrm>
            <a:off x="1643379" y="2378035"/>
            <a:ext cx="5885179" cy="533400"/>
          </a:xfrm>
        </p:spPr>
        <p:txBody>
          <a:bodyPr bIns="0" anchor="b">
            <a:normAutofit/>
          </a:bodyPr>
          <a:lstStyle>
            <a:lvl1pPr marL="0" indent="0">
              <a:buNone/>
              <a:defRPr sz="2000">
                <a:solidFill>
                  <a:schemeClr val="tx1">
                    <a:lumMod val="50000"/>
                    <a:lumOff val="50000"/>
                  </a:schemeClr>
                </a:solidFill>
              </a:defRPr>
            </a:lvl1pPr>
            <a:lvl2pPr marL="201168" indent="0">
              <a:buNone/>
              <a:defRPr/>
            </a:lvl2pPr>
            <a:lvl3pPr marL="384048" indent="0">
              <a:buNone/>
              <a:defRPr/>
            </a:lvl3pPr>
            <a:lvl4pPr marL="566928" indent="0">
              <a:buNone/>
              <a:defRPr/>
            </a:lvl4pPr>
            <a:lvl5pPr marL="749808" indent="0">
              <a:buNone/>
              <a:defRPr/>
            </a:lvl5pPr>
          </a:lstStyle>
          <a:p>
            <a:pPr lvl="0"/>
            <a:r>
              <a:rPr lang="en-US" dirty="0"/>
              <a:t>Click to add text</a:t>
            </a:r>
          </a:p>
        </p:txBody>
      </p:sp>
      <p:sp>
        <p:nvSpPr>
          <p:cNvPr id="7" name="Text Placeholder 7">
            <a:extLst>
              <a:ext uri="{FF2B5EF4-FFF2-40B4-BE49-F238E27FC236}">
                <a16:creationId xmlns:a16="http://schemas.microsoft.com/office/drawing/2014/main" id="{1F522536-6FE3-2618-BC24-8C5188185870}"/>
              </a:ext>
            </a:extLst>
          </p:cNvPr>
          <p:cNvSpPr>
            <a:spLocks noGrp="1"/>
          </p:cNvSpPr>
          <p:nvPr>
            <p:ph type="body" sz="quarter" idx="13" hasCustomPrompt="1"/>
          </p:nvPr>
        </p:nvSpPr>
        <p:spPr>
          <a:xfrm>
            <a:off x="824242" y="3006909"/>
            <a:ext cx="788639" cy="533400"/>
          </a:xfrm>
        </p:spPr>
        <p:txBody>
          <a:bodyPr lIns="0" tIns="0" rIns="0" bIns="0" anchor="ctr">
            <a:noAutofit/>
          </a:bodyPr>
          <a:lstStyle>
            <a:lvl1pPr marL="0" indent="0" algn="ctr">
              <a:lnSpc>
                <a:spcPct val="60000"/>
              </a:lnSpc>
              <a:spcBef>
                <a:spcPts val="0"/>
              </a:spcBef>
              <a:spcAft>
                <a:spcPts val="0"/>
              </a:spcAft>
              <a:buNone/>
              <a:defRPr sz="4400" b="0" spc="100" baseline="-25000">
                <a:solidFill>
                  <a:schemeClr val="tx2"/>
                </a:solidFill>
              </a:defRPr>
            </a:lvl1pPr>
            <a:lvl2pPr marL="201168" indent="0">
              <a:buNone/>
              <a:defRPr/>
            </a:lvl2pPr>
            <a:lvl3pPr marL="384048" indent="0">
              <a:buNone/>
              <a:defRPr/>
            </a:lvl3pPr>
            <a:lvl4pPr marL="566928" indent="0">
              <a:buNone/>
              <a:defRPr/>
            </a:lvl4pPr>
            <a:lvl5pPr marL="749808" indent="0">
              <a:buNone/>
              <a:defRPr/>
            </a:lvl5pPr>
          </a:lstStyle>
          <a:p>
            <a:pPr lvl="0"/>
            <a:r>
              <a:rPr lang="en-US" dirty="0"/>
              <a:t>o3.</a:t>
            </a:r>
          </a:p>
        </p:txBody>
      </p:sp>
      <p:sp>
        <p:nvSpPr>
          <p:cNvPr id="16" name="Text Placeholder 12">
            <a:extLst>
              <a:ext uri="{FF2B5EF4-FFF2-40B4-BE49-F238E27FC236}">
                <a16:creationId xmlns:a16="http://schemas.microsoft.com/office/drawing/2014/main" id="{89C1155B-B06D-77D5-B3DC-9CEAEDF2D61F}"/>
              </a:ext>
            </a:extLst>
          </p:cNvPr>
          <p:cNvSpPr>
            <a:spLocks noGrp="1"/>
          </p:cNvSpPr>
          <p:nvPr>
            <p:ph type="body" sz="quarter" idx="18" hasCustomPrompt="1"/>
          </p:nvPr>
        </p:nvSpPr>
        <p:spPr>
          <a:xfrm>
            <a:off x="1643379" y="3009613"/>
            <a:ext cx="5885179" cy="533400"/>
          </a:xfrm>
        </p:spPr>
        <p:txBody>
          <a:bodyPr bIns="0" anchor="b">
            <a:normAutofit/>
          </a:bodyPr>
          <a:lstStyle>
            <a:lvl1pPr marL="0" indent="0">
              <a:buNone/>
              <a:defRPr sz="2000">
                <a:solidFill>
                  <a:schemeClr val="tx1">
                    <a:lumMod val="50000"/>
                    <a:lumOff val="50000"/>
                  </a:schemeClr>
                </a:solidFill>
              </a:defRPr>
            </a:lvl1pPr>
            <a:lvl2pPr marL="201168" indent="0">
              <a:buNone/>
              <a:defRPr/>
            </a:lvl2pPr>
            <a:lvl3pPr marL="384048" indent="0">
              <a:buNone/>
              <a:defRPr/>
            </a:lvl3pPr>
            <a:lvl4pPr marL="566928" indent="0">
              <a:buNone/>
              <a:defRPr/>
            </a:lvl4pPr>
            <a:lvl5pPr marL="749808" indent="0">
              <a:buNone/>
              <a:defRPr/>
            </a:lvl5pPr>
          </a:lstStyle>
          <a:p>
            <a:pPr lvl="0"/>
            <a:r>
              <a:rPr lang="en-US" dirty="0"/>
              <a:t>Click to add text</a:t>
            </a:r>
          </a:p>
        </p:txBody>
      </p:sp>
      <p:sp>
        <p:nvSpPr>
          <p:cNvPr id="9" name="Text Placeholder 7">
            <a:extLst>
              <a:ext uri="{FF2B5EF4-FFF2-40B4-BE49-F238E27FC236}">
                <a16:creationId xmlns:a16="http://schemas.microsoft.com/office/drawing/2014/main" id="{F3A36BC1-799A-6623-E5E3-1190C0C7C479}"/>
              </a:ext>
            </a:extLst>
          </p:cNvPr>
          <p:cNvSpPr>
            <a:spLocks noGrp="1"/>
          </p:cNvSpPr>
          <p:nvPr>
            <p:ph type="body" sz="quarter" idx="14" hasCustomPrompt="1"/>
          </p:nvPr>
        </p:nvSpPr>
        <p:spPr>
          <a:xfrm>
            <a:off x="824242" y="3635783"/>
            <a:ext cx="788639" cy="533400"/>
          </a:xfrm>
        </p:spPr>
        <p:txBody>
          <a:bodyPr lIns="0" tIns="0" rIns="0" bIns="0" anchor="ctr">
            <a:noAutofit/>
          </a:bodyPr>
          <a:lstStyle>
            <a:lvl1pPr marL="0" indent="0" algn="ctr">
              <a:lnSpc>
                <a:spcPct val="60000"/>
              </a:lnSpc>
              <a:spcBef>
                <a:spcPts val="0"/>
              </a:spcBef>
              <a:spcAft>
                <a:spcPts val="0"/>
              </a:spcAft>
              <a:buNone/>
              <a:defRPr sz="4400" b="0" spc="100" baseline="-25000">
                <a:solidFill>
                  <a:schemeClr val="tx2"/>
                </a:solidFill>
              </a:defRPr>
            </a:lvl1pPr>
            <a:lvl2pPr marL="201168" indent="0">
              <a:buNone/>
              <a:defRPr/>
            </a:lvl2pPr>
            <a:lvl3pPr marL="384048" indent="0">
              <a:buNone/>
              <a:defRPr/>
            </a:lvl3pPr>
            <a:lvl4pPr marL="566928" indent="0">
              <a:buNone/>
              <a:defRPr/>
            </a:lvl4pPr>
            <a:lvl5pPr marL="749808" indent="0">
              <a:buNone/>
              <a:defRPr/>
            </a:lvl5pPr>
          </a:lstStyle>
          <a:p>
            <a:pPr lvl="0"/>
            <a:r>
              <a:rPr lang="en-US" dirty="0"/>
              <a:t>o4.</a:t>
            </a:r>
          </a:p>
        </p:txBody>
      </p:sp>
      <p:sp>
        <p:nvSpPr>
          <p:cNvPr id="17" name="Text Placeholder 12">
            <a:extLst>
              <a:ext uri="{FF2B5EF4-FFF2-40B4-BE49-F238E27FC236}">
                <a16:creationId xmlns:a16="http://schemas.microsoft.com/office/drawing/2014/main" id="{92954362-36EF-4B42-19C7-6132A7E2A875}"/>
              </a:ext>
            </a:extLst>
          </p:cNvPr>
          <p:cNvSpPr>
            <a:spLocks noGrp="1"/>
          </p:cNvSpPr>
          <p:nvPr>
            <p:ph type="body" sz="quarter" idx="19" hasCustomPrompt="1"/>
          </p:nvPr>
        </p:nvSpPr>
        <p:spPr>
          <a:xfrm>
            <a:off x="1643379" y="3638169"/>
            <a:ext cx="5885179" cy="533400"/>
          </a:xfrm>
        </p:spPr>
        <p:txBody>
          <a:bodyPr bIns="0" anchor="b"/>
          <a:lstStyle>
            <a:lvl1pPr marL="0" indent="0">
              <a:buNone/>
              <a:defRPr>
                <a:solidFill>
                  <a:schemeClr val="tx1">
                    <a:lumMod val="50000"/>
                    <a:lumOff val="50000"/>
                  </a:schemeClr>
                </a:solidFill>
              </a:defRPr>
            </a:lvl1pPr>
            <a:lvl2pPr marL="201168" indent="0">
              <a:buNone/>
              <a:defRPr/>
            </a:lvl2pPr>
            <a:lvl3pPr marL="384048" indent="0">
              <a:buNone/>
              <a:defRPr/>
            </a:lvl3pPr>
            <a:lvl4pPr marL="566928" indent="0">
              <a:buNone/>
              <a:defRPr/>
            </a:lvl4pPr>
            <a:lvl5pPr marL="749808" indent="0">
              <a:buNone/>
              <a:defRPr/>
            </a:lvl5pPr>
          </a:lstStyle>
          <a:p>
            <a:pPr lvl="0"/>
            <a:r>
              <a:rPr lang="en-US" dirty="0"/>
              <a:t>Click to add text</a:t>
            </a:r>
          </a:p>
        </p:txBody>
      </p:sp>
      <p:sp>
        <p:nvSpPr>
          <p:cNvPr id="10" name="Text Placeholder 7">
            <a:extLst>
              <a:ext uri="{FF2B5EF4-FFF2-40B4-BE49-F238E27FC236}">
                <a16:creationId xmlns:a16="http://schemas.microsoft.com/office/drawing/2014/main" id="{9EF1DED4-DCEF-D1F3-17B9-BC29651F7DE8}"/>
              </a:ext>
            </a:extLst>
          </p:cNvPr>
          <p:cNvSpPr>
            <a:spLocks noGrp="1"/>
          </p:cNvSpPr>
          <p:nvPr>
            <p:ph type="body" sz="quarter" idx="15" hasCustomPrompt="1"/>
          </p:nvPr>
        </p:nvSpPr>
        <p:spPr>
          <a:xfrm>
            <a:off x="824242" y="4264656"/>
            <a:ext cx="788639" cy="533400"/>
          </a:xfrm>
        </p:spPr>
        <p:txBody>
          <a:bodyPr lIns="0" tIns="0" rIns="0" bIns="0" anchor="ctr">
            <a:noAutofit/>
          </a:bodyPr>
          <a:lstStyle>
            <a:lvl1pPr marL="0" indent="0" algn="ctr">
              <a:lnSpc>
                <a:spcPct val="60000"/>
              </a:lnSpc>
              <a:spcBef>
                <a:spcPts val="0"/>
              </a:spcBef>
              <a:spcAft>
                <a:spcPts val="0"/>
              </a:spcAft>
              <a:buNone/>
              <a:defRPr sz="4400" b="0" spc="100" baseline="-25000">
                <a:solidFill>
                  <a:schemeClr val="tx2"/>
                </a:solidFill>
              </a:defRPr>
            </a:lvl1pPr>
            <a:lvl2pPr marL="201168" indent="0">
              <a:buNone/>
              <a:defRPr/>
            </a:lvl2pPr>
            <a:lvl3pPr marL="384048" indent="0">
              <a:buNone/>
              <a:defRPr/>
            </a:lvl3pPr>
            <a:lvl4pPr marL="566928" indent="0">
              <a:buNone/>
              <a:defRPr/>
            </a:lvl4pPr>
            <a:lvl5pPr marL="749808" indent="0">
              <a:buNone/>
              <a:defRPr/>
            </a:lvl5pPr>
          </a:lstStyle>
          <a:p>
            <a:pPr lvl="0"/>
            <a:r>
              <a:rPr lang="en-US" dirty="0"/>
              <a:t>o5.</a:t>
            </a:r>
          </a:p>
        </p:txBody>
      </p:sp>
      <p:sp>
        <p:nvSpPr>
          <p:cNvPr id="20" name="Text Placeholder 12">
            <a:extLst>
              <a:ext uri="{FF2B5EF4-FFF2-40B4-BE49-F238E27FC236}">
                <a16:creationId xmlns:a16="http://schemas.microsoft.com/office/drawing/2014/main" id="{A57B871C-EE51-327F-62B1-79B005BD932C}"/>
              </a:ext>
            </a:extLst>
          </p:cNvPr>
          <p:cNvSpPr>
            <a:spLocks noGrp="1"/>
          </p:cNvSpPr>
          <p:nvPr>
            <p:ph type="body" sz="quarter" idx="20" hasCustomPrompt="1"/>
          </p:nvPr>
        </p:nvSpPr>
        <p:spPr>
          <a:xfrm>
            <a:off x="1643379" y="4269747"/>
            <a:ext cx="5885179" cy="533400"/>
          </a:xfrm>
        </p:spPr>
        <p:txBody>
          <a:bodyPr bIns="0" anchor="b"/>
          <a:lstStyle>
            <a:lvl1pPr marL="0" indent="0">
              <a:buNone/>
              <a:defRPr>
                <a:solidFill>
                  <a:schemeClr val="tx1">
                    <a:lumMod val="50000"/>
                    <a:lumOff val="50000"/>
                  </a:schemeClr>
                </a:solidFill>
              </a:defRPr>
            </a:lvl1pPr>
            <a:lvl2pPr marL="201168" indent="0">
              <a:buNone/>
              <a:defRPr/>
            </a:lvl2pPr>
            <a:lvl3pPr marL="384048" indent="0">
              <a:buNone/>
              <a:defRPr/>
            </a:lvl3pPr>
            <a:lvl4pPr marL="566928" indent="0">
              <a:buNone/>
              <a:defRPr/>
            </a:lvl4pPr>
            <a:lvl5pPr marL="749808" indent="0">
              <a:buNone/>
              <a:defRPr/>
            </a:lvl5pPr>
          </a:lstStyle>
          <a:p>
            <a:pPr lvl="0"/>
            <a:r>
              <a:rPr lang="en-US" dirty="0"/>
              <a:t>Click to add text</a:t>
            </a:r>
          </a:p>
        </p:txBody>
      </p:sp>
      <p:cxnSp>
        <p:nvCxnSpPr>
          <p:cNvPr id="22" name="Straight Connector 21">
            <a:extLst>
              <a:ext uri="{FF2B5EF4-FFF2-40B4-BE49-F238E27FC236}">
                <a16:creationId xmlns:a16="http://schemas.microsoft.com/office/drawing/2014/main" id="{C01359A1-A1B1-9DC6-08B9-8042E7FBA168}"/>
              </a:ext>
              <a:ext uri="{C183D7F6-B498-43B3-948B-1728B52AA6E4}">
                <adec:decorative xmlns:adec="http://schemas.microsoft.com/office/drawing/2017/decorative" val="1"/>
              </a:ext>
            </a:extLst>
          </p:cNvPr>
          <p:cNvCxnSpPr>
            <a:cxnSpLocks/>
          </p:cNvCxnSpPr>
          <p:nvPr userDrawn="1"/>
        </p:nvCxnSpPr>
        <p:spPr>
          <a:xfrm rot="10800000" flipH="1">
            <a:off x="6889763" y="0"/>
            <a:ext cx="1822122" cy="6871447"/>
          </a:xfrm>
          <a:prstGeom prst="line">
            <a:avLst/>
          </a:prstGeom>
          <a:ln w="22225">
            <a:solidFill>
              <a:schemeClr val="tx2"/>
            </a:solidFill>
          </a:ln>
        </p:spPr>
        <p:style>
          <a:lnRef idx="1">
            <a:schemeClr val="accent1"/>
          </a:lnRef>
          <a:fillRef idx="0">
            <a:schemeClr val="accent1"/>
          </a:fillRef>
          <a:effectRef idx="0">
            <a:schemeClr val="accent1"/>
          </a:effectRef>
          <a:fontRef idx="minor">
            <a:schemeClr val="tx1"/>
          </a:fontRef>
        </p:style>
      </p:cxnSp>
      <p:sp>
        <p:nvSpPr>
          <p:cNvPr id="24" name="Footer Placeholder 8">
            <a:extLst>
              <a:ext uri="{FF2B5EF4-FFF2-40B4-BE49-F238E27FC236}">
                <a16:creationId xmlns:a16="http://schemas.microsoft.com/office/drawing/2014/main" id="{28D89004-F984-BB7D-2489-E7EC55129802}"/>
              </a:ext>
            </a:extLst>
          </p:cNvPr>
          <p:cNvSpPr>
            <a:spLocks noGrp="1"/>
          </p:cNvSpPr>
          <p:nvPr>
            <p:ph type="ftr" sz="quarter" idx="3"/>
          </p:nvPr>
        </p:nvSpPr>
        <p:spPr>
          <a:xfrm>
            <a:off x="824241" y="6290774"/>
            <a:ext cx="6637071" cy="365125"/>
          </a:xfrm>
          <a:prstGeom prst="rect">
            <a:avLst/>
          </a:prstGeom>
        </p:spPr>
        <p:txBody>
          <a:bodyPr/>
          <a:lstStyle>
            <a:lvl1pPr>
              <a:defRPr sz="1100" b="0" i="0" cap="all" baseline="0">
                <a:solidFill>
                  <a:schemeClr val="tx1"/>
                </a:solidFill>
                <a:latin typeface="+mn-lt"/>
              </a:defRPr>
            </a:lvl1pPr>
          </a:lstStyle>
          <a:p>
            <a:r>
              <a:rPr lang="en-US" dirty="0"/>
              <a:t>Add footer here</a:t>
            </a:r>
          </a:p>
        </p:txBody>
      </p:sp>
      <p:sp>
        <p:nvSpPr>
          <p:cNvPr id="21" name="Slide Number Placeholder 9">
            <a:extLst>
              <a:ext uri="{FF2B5EF4-FFF2-40B4-BE49-F238E27FC236}">
                <a16:creationId xmlns:a16="http://schemas.microsoft.com/office/drawing/2014/main" id="{E2790754-E9EF-9F79-825B-5AB348DFA62E}"/>
              </a:ext>
            </a:extLst>
          </p:cNvPr>
          <p:cNvSpPr>
            <a:spLocks noGrp="1"/>
          </p:cNvSpPr>
          <p:nvPr>
            <p:ph type="sldNum" sz="quarter" idx="4"/>
          </p:nvPr>
        </p:nvSpPr>
        <p:spPr>
          <a:xfrm>
            <a:off x="10768546" y="6290774"/>
            <a:ext cx="617912" cy="365125"/>
          </a:xfrm>
          <a:prstGeom prst="rect">
            <a:avLst/>
          </a:prstGeom>
        </p:spPr>
        <p:txBody>
          <a:bodyPr/>
          <a:lstStyle>
            <a:lvl1pPr algn="r">
              <a:defRPr sz="1100" b="0" i="0">
                <a:solidFill>
                  <a:schemeClr val="bg1"/>
                </a:solidFill>
                <a:latin typeface="+mn-lt"/>
              </a:defRPr>
            </a:lvl1pPr>
          </a:lstStyle>
          <a:p>
            <a:fld id="{3A98EE3D-8CD1-4C3F-BD1C-C98C9596463C}" type="slidenum">
              <a:rPr lang="en-US" smtClean="0"/>
              <a:pPr/>
              <a:t>‹#›</a:t>
            </a:fld>
            <a:endParaRPr lang="en-US" dirty="0"/>
          </a:p>
        </p:txBody>
      </p:sp>
    </p:spTree>
    <p:extLst>
      <p:ext uri="{BB962C8B-B14F-4D97-AF65-F5344CB8AC3E}">
        <p14:creationId xmlns:p14="http://schemas.microsoft.com/office/powerpoint/2010/main" val="7205338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Agenda - Topic 2">
    <p:spTree>
      <p:nvGrpSpPr>
        <p:cNvPr id="1" name=""/>
        <p:cNvGrpSpPr/>
        <p:nvPr/>
      </p:nvGrpSpPr>
      <p:grpSpPr>
        <a:xfrm>
          <a:off x="0" y="0"/>
          <a:ext cx="0" cy="0"/>
          <a:chOff x="0" y="0"/>
          <a:chExt cx="0" cy="0"/>
        </a:xfrm>
      </p:grpSpPr>
      <p:sp>
        <p:nvSpPr>
          <p:cNvPr id="23" name="Freeform: Shape 22">
            <a:extLst>
              <a:ext uri="{FF2B5EF4-FFF2-40B4-BE49-F238E27FC236}">
                <a16:creationId xmlns:a16="http://schemas.microsoft.com/office/drawing/2014/main" id="{7B8C35C0-4758-2887-0763-E78795846CD3}"/>
              </a:ext>
              <a:ext uri="{C183D7F6-B498-43B3-948B-1728B52AA6E4}">
                <adec:decorative xmlns:adec="http://schemas.microsoft.com/office/drawing/2017/decorative" val="1"/>
              </a:ext>
            </a:extLst>
          </p:cNvPr>
          <p:cNvSpPr/>
          <p:nvPr userDrawn="1"/>
        </p:nvSpPr>
        <p:spPr>
          <a:xfrm>
            <a:off x="6093537" y="-1946"/>
            <a:ext cx="3601340" cy="6881814"/>
          </a:xfrm>
          <a:custGeom>
            <a:avLst/>
            <a:gdLst>
              <a:gd name="connsiteX0" fmla="*/ 3601340 w 3601340"/>
              <a:gd name="connsiteY0" fmla="*/ 0 h 6881814"/>
              <a:gd name="connsiteX1" fmla="*/ 0 w 3601340"/>
              <a:gd name="connsiteY1" fmla="*/ 0 h 6881814"/>
              <a:gd name="connsiteX2" fmla="*/ 0 w 3601340"/>
              <a:gd name="connsiteY2" fmla="*/ 6881815 h 6881814"/>
              <a:gd name="connsiteX3" fmla="*/ 1064235 w 3601340"/>
              <a:gd name="connsiteY3" fmla="*/ 6881815 h 6881814"/>
              <a:gd name="connsiteX4" fmla="*/ 1441045 w 3601340"/>
              <a:gd name="connsiteY4" fmla="*/ 5490188 h 6881814"/>
              <a:gd name="connsiteX5" fmla="*/ 1835678 w 3601340"/>
              <a:gd name="connsiteY5" fmla="*/ 4034957 h 6881814"/>
              <a:gd name="connsiteX6" fmla="*/ 2045724 w 3601340"/>
              <a:gd name="connsiteY6" fmla="*/ 3914112 h 6881814"/>
              <a:gd name="connsiteX7" fmla="*/ 2166660 w 3601340"/>
              <a:gd name="connsiteY7" fmla="*/ 4124001 h 6881814"/>
              <a:gd name="connsiteX8" fmla="*/ 1906966 w 3601340"/>
              <a:gd name="connsiteY8" fmla="*/ 5081858 h 6881814"/>
              <a:gd name="connsiteX9" fmla="*/ 2027902 w 3601340"/>
              <a:gd name="connsiteY9" fmla="*/ 5291747 h 6881814"/>
              <a:gd name="connsiteX10" fmla="*/ 2227765 w 3601340"/>
              <a:gd name="connsiteY10" fmla="*/ 5198887 h 6881814"/>
              <a:gd name="connsiteX11" fmla="*/ 2570204 w 3601340"/>
              <a:gd name="connsiteY11" fmla="*/ 3923016 h 6881814"/>
              <a:gd name="connsiteX12" fmla="*/ 2602029 w 3601340"/>
              <a:gd name="connsiteY12" fmla="*/ 3799627 h 6881814"/>
              <a:gd name="connsiteX13" fmla="*/ 3601340 w 3601340"/>
              <a:gd name="connsiteY13" fmla="*/ 0 h 68818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601340" h="6881814">
                <a:moveTo>
                  <a:pt x="3601340" y="0"/>
                </a:moveTo>
                <a:lnTo>
                  <a:pt x="0" y="0"/>
                </a:lnTo>
                <a:lnTo>
                  <a:pt x="0" y="6881815"/>
                </a:lnTo>
                <a:lnTo>
                  <a:pt x="1064235" y="6881815"/>
                </a:lnTo>
                <a:lnTo>
                  <a:pt x="1441045" y="5490188"/>
                </a:lnTo>
                <a:lnTo>
                  <a:pt x="1835678" y="4034957"/>
                </a:lnTo>
                <a:cubicBezTo>
                  <a:pt x="1859865" y="3943369"/>
                  <a:pt x="1954068" y="3889943"/>
                  <a:pt x="2045724" y="3914112"/>
                </a:cubicBezTo>
                <a:cubicBezTo>
                  <a:pt x="2137381" y="3938281"/>
                  <a:pt x="2190847" y="4032413"/>
                  <a:pt x="2166660" y="4124001"/>
                </a:cubicBezTo>
                <a:lnTo>
                  <a:pt x="1906966" y="5081858"/>
                </a:lnTo>
                <a:cubicBezTo>
                  <a:pt x="1882779" y="5173446"/>
                  <a:pt x="1936246" y="5267578"/>
                  <a:pt x="2027902" y="5291747"/>
                </a:cubicBezTo>
                <a:cubicBezTo>
                  <a:pt x="2109375" y="5313372"/>
                  <a:pt x="2193393" y="5272666"/>
                  <a:pt x="2227765" y="5198887"/>
                </a:cubicBezTo>
                <a:lnTo>
                  <a:pt x="2570204" y="3923016"/>
                </a:lnTo>
                <a:lnTo>
                  <a:pt x="2602029" y="3799627"/>
                </a:lnTo>
                <a:lnTo>
                  <a:pt x="3601340" y="0"/>
                </a:lnTo>
                <a:close/>
              </a:path>
            </a:pathLst>
          </a:custGeom>
          <a:solidFill>
            <a:srgbClr val="FFFFFF"/>
          </a:solidFill>
          <a:ln w="12700" cap="flat">
            <a:noFill/>
            <a:prstDash val="solid"/>
            <a:miter/>
          </a:ln>
        </p:spPr>
        <p:txBody>
          <a:bodyPr rtlCol="0" anchor="ctr"/>
          <a:lstStyle/>
          <a:p>
            <a:endParaRPr lang="en-US" dirty="0"/>
          </a:p>
        </p:txBody>
      </p:sp>
      <p:sp>
        <p:nvSpPr>
          <p:cNvPr id="14" name="Picture Placeholder 13">
            <a:extLst>
              <a:ext uri="{FF2B5EF4-FFF2-40B4-BE49-F238E27FC236}">
                <a16:creationId xmlns:a16="http://schemas.microsoft.com/office/drawing/2014/main" id="{4F200699-2797-D741-1EC1-B83FCA4B1977}"/>
              </a:ext>
            </a:extLst>
          </p:cNvPr>
          <p:cNvSpPr>
            <a:spLocks noGrp="1"/>
          </p:cNvSpPr>
          <p:nvPr>
            <p:ph type="pic" sz="quarter" idx="11"/>
          </p:nvPr>
        </p:nvSpPr>
        <p:spPr>
          <a:xfrm flipH="1">
            <a:off x="7163691" y="0"/>
            <a:ext cx="5024825" cy="6858000"/>
          </a:xfrm>
          <a:custGeom>
            <a:avLst/>
            <a:gdLst>
              <a:gd name="connsiteX0" fmla="*/ 0 w 6064250"/>
              <a:gd name="connsiteY0" fmla="*/ 0 h 6877051"/>
              <a:gd name="connsiteX1" fmla="*/ 6064250 w 6064250"/>
              <a:gd name="connsiteY1" fmla="*/ 0 h 6877051"/>
              <a:gd name="connsiteX2" fmla="*/ 6064250 w 6064250"/>
              <a:gd name="connsiteY2" fmla="*/ 6877051 h 6877051"/>
              <a:gd name="connsiteX3" fmla="*/ 0 w 6064250"/>
              <a:gd name="connsiteY3" fmla="*/ 6877051 h 6877051"/>
              <a:gd name="connsiteX4" fmla="*/ 0 w 6064250"/>
              <a:gd name="connsiteY4" fmla="*/ 0 h 6877051"/>
              <a:gd name="connsiteX0" fmla="*/ 0 w 6064250"/>
              <a:gd name="connsiteY0" fmla="*/ 0 h 6877051"/>
              <a:gd name="connsiteX1" fmla="*/ 5840730 w 6064250"/>
              <a:gd name="connsiteY1" fmla="*/ 0 h 6877051"/>
              <a:gd name="connsiteX2" fmla="*/ 6064250 w 6064250"/>
              <a:gd name="connsiteY2" fmla="*/ 6877051 h 6877051"/>
              <a:gd name="connsiteX3" fmla="*/ 0 w 6064250"/>
              <a:gd name="connsiteY3" fmla="*/ 6877051 h 6877051"/>
              <a:gd name="connsiteX4" fmla="*/ 0 w 6064250"/>
              <a:gd name="connsiteY4" fmla="*/ 0 h 6877051"/>
              <a:gd name="connsiteX0" fmla="*/ 0 w 5840730"/>
              <a:gd name="connsiteY0" fmla="*/ 0 h 6887937"/>
              <a:gd name="connsiteX1" fmla="*/ 5840730 w 5840730"/>
              <a:gd name="connsiteY1" fmla="*/ 0 h 6887937"/>
              <a:gd name="connsiteX2" fmla="*/ 4028621 w 5840730"/>
              <a:gd name="connsiteY2" fmla="*/ 6887937 h 6887937"/>
              <a:gd name="connsiteX3" fmla="*/ 0 w 5840730"/>
              <a:gd name="connsiteY3" fmla="*/ 6877051 h 6887937"/>
              <a:gd name="connsiteX4" fmla="*/ 0 w 5840730"/>
              <a:gd name="connsiteY4" fmla="*/ 0 h 6887937"/>
              <a:gd name="connsiteX0" fmla="*/ 0 w 5840730"/>
              <a:gd name="connsiteY0" fmla="*/ 0 h 6887937"/>
              <a:gd name="connsiteX1" fmla="*/ 5840730 w 5840730"/>
              <a:gd name="connsiteY1" fmla="*/ 0 h 6887937"/>
              <a:gd name="connsiteX2" fmla="*/ 5090160 w 5840730"/>
              <a:gd name="connsiteY2" fmla="*/ 2775915 h 6887937"/>
              <a:gd name="connsiteX3" fmla="*/ 4028621 w 5840730"/>
              <a:gd name="connsiteY3" fmla="*/ 6887937 h 6887937"/>
              <a:gd name="connsiteX4" fmla="*/ 0 w 5840730"/>
              <a:gd name="connsiteY4" fmla="*/ 6877051 h 6887937"/>
              <a:gd name="connsiteX5" fmla="*/ 0 w 5840730"/>
              <a:gd name="connsiteY5" fmla="*/ 0 h 6887937"/>
              <a:gd name="connsiteX0" fmla="*/ 0 w 5840730"/>
              <a:gd name="connsiteY0" fmla="*/ 0 h 6887937"/>
              <a:gd name="connsiteX1" fmla="*/ 5840730 w 5840730"/>
              <a:gd name="connsiteY1" fmla="*/ 0 h 6887937"/>
              <a:gd name="connsiteX2" fmla="*/ 5090160 w 5840730"/>
              <a:gd name="connsiteY2" fmla="*/ 2775915 h 6887937"/>
              <a:gd name="connsiteX3" fmla="*/ 4991100 w 5840730"/>
              <a:gd name="connsiteY3" fmla="*/ 3134055 h 6887937"/>
              <a:gd name="connsiteX4" fmla="*/ 4028621 w 5840730"/>
              <a:gd name="connsiteY4" fmla="*/ 6887937 h 6887937"/>
              <a:gd name="connsiteX5" fmla="*/ 0 w 5840730"/>
              <a:gd name="connsiteY5" fmla="*/ 6877051 h 6887937"/>
              <a:gd name="connsiteX6" fmla="*/ 0 w 5840730"/>
              <a:gd name="connsiteY6" fmla="*/ 0 h 6887937"/>
              <a:gd name="connsiteX0" fmla="*/ 0 w 5840730"/>
              <a:gd name="connsiteY0" fmla="*/ 0 h 6887937"/>
              <a:gd name="connsiteX1" fmla="*/ 5840730 w 5840730"/>
              <a:gd name="connsiteY1" fmla="*/ 0 h 6887937"/>
              <a:gd name="connsiteX2" fmla="*/ 5090160 w 5840730"/>
              <a:gd name="connsiteY2" fmla="*/ 2775915 h 6887937"/>
              <a:gd name="connsiteX3" fmla="*/ 4991100 w 5840730"/>
              <a:gd name="connsiteY3" fmla="*/ 3134055 h 6887937"/>
              <a:gd name="connsiteX4" fmla="*/ 4785360 w 5840730"/>
              <a:gd name="connsiteY4" fmla="*/ 3926535 h 6887937"/>
              <a:gd name="connsiteX5" fmla="*/ 4028621 w 5840730"/>
              <a:gd name="connsiteY5" fmla="*/ 6887937 h 6887937"/>
              <a:gd name="connsiteX6" fmla="*/ 0 w 5840730"/>
              <a:gd name="connsiteY6" fmla="*/ 6877051 h 6887937"/>
              <a:gd name="connsiteX7" fmla="*/ 0 w 5840730"/>
              <a:gd name="connsiteY7" fmla="*/ 0 h 6887937"/>
              <a:gd name="connsiteX0" fmla="*/ 0 w 5840730"/>
              <a:gd name="connsiteY0" fmla="*/ 0 h 6887937"/>
              <a:gd name="connsiteX1" fmla="*/ 5840730 w 5840730"/>
              <a:gd name="connsiteY1" fmla="*/ 0 h 6887937"/>
              <a:gd name="connsiteX2" fmla="*/ 5090160 w 5840730"/>
              <a:gd name="connsiteY2" fmla="*/ 2775915 h 6887937"/>
              <a:gd name="connsiteX3" fmla="*/ 4991100 w 5840730"/>
              <a:gd name="connsiteY3" fmla="*/ 3134055 h 6887937"/>
              <a:gd name="connsiteX4" fmla="*/ 4922520 w 5840730"/>
              <a:gd name="connsiteY4" fmla="*/ 3415995 h 6887937"/>
              <a:gd name="connsiteX5" fmla="*/ 4785360 w 5840730"/>
              <a:gd name="connsiteY5" fmla="*/ 3926535 h 6887937"/>
              <a:gd name="connsiteX6" fmla="*/ 4028621 w 5840730"/>
              <a:gd name="connsiteY6" fmla="*/ 6887937 h 6887937"/>
              <a:gd name="connsiteX7" fmla="*/ 0 w 5840730"/>
              <a:gd name="connsiteY7" fmla="*/ 6877051 h 6887937"/>
              <a:gd name="connsiteX8" fmla="*/ 0 w 5840730"/>
              <a:gd name="connsiteY8"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22520 w 5840730"/>
              <a:gd name="connsiteY4" fmla="*/ 3415995 h 6887937"/>
              <a:gd name="connsiteX5" fmla="*/ 4785360 w 5840730"/>
              <a:gd name="connsiteY5" fmla="*/ 3926535 h 6887937"/>
              <a:gd name="connsiteX6" fmla="*/ 4028621 w 5840730"/>
              <a:gd name="connsiteY6" fmla="*/ 6887937 h 6887937"/>
              <a:gd name="connsiteX7" fmla="*/ 0 w 5840730"/>
              <a:gd name="connsiteY7" fmla="*/ 6877051 h 6887937"/>
              <a:gd name="connsiteX8" fmla="*/ 0 w 5840730"/>
              <a:gd name="connsiteY8"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922520 w 5840730"/>
              <a:gd name="connsiteY5" fmla="*/ 3415995 h 6887937"/>
              <a:gd name="connsiteX6" fmla="*/ 4785360 w 5840730"/>
              <a:gd name="connsiteY6" fmla="*/ 3926535 h 6887937"/>
              <a:gd name="connsiteX7" fmla="*/ 4028621 w 5840730"/>
              <a:gd name="connsiteY7" fmla="*/ 6887937 h 6887937"/>
              <a:gd name="connsiteX8" fmla="*/ 0 w 5840730"/>
              <a:gd name="connsiteY8" fmla="*/ 6877051 h 6887937"/>
              <a:gd name="connsiteX9" fmla="*/ 0 w 5840730"/>
              <a:gd name="connsiteY9"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655820 w 5840730"/>
              <a:gd name="connsiteY5" fmla="*/ 1770075 h 6887937"/>
              <a:gd name="connsiteX6" fmla="*/ 4922520 w 5840730"/>
              <a:gd name="connsiteY6" fmla="*/ 3415995 h 6887937"/>
              <a:gd name="connsiteX7" fmla="*/ 4785360 w 5840730"/>
              <a:gd name="connsiteY7" fmla="*/ 3926535 h 6887937"/>
              <a:gd name="connsiteX8" fmla="*/ 4028621 w 5840730"/>
              <a:gd name="connsiteY8" fmla="*/ 6887937 h 6887937"/>
              <a:gd name="connsiteX9" fmla="*/ 0 w 5840730"/>
              <a:gd name="connsiteY9" fmla="*/ 6877051 h 6887937"/>
              <a:gd name="connsiteX10" fmla="*/ 0 w 5840730"/>
              <a:gd name="connsiteY10"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655820 w 5840730"/>
              <a:gd name="connsiteY5" fmla="*/ 1770075 h 6887937"/>
              <a:gd name="connsiteX6" fmla="*/ 3901440 w 5840730"/>
              <a:gd name="connsiteY6" fmla="*/ 4696155 h 6887937"/>
              <a:gd name="connsiteX7" fmla="*/ 4922520 w 5840730"/>
              <a:gd name="connsiteY7" fmla="*/ 3415995 h 6887937"/>
              <a:gd name="connsiteX8" fmla="*/ 4785360 w 5840730"/>
              <a:gd name="connsiteY8" fmla="*/ 3926535 h 6887937"/>
              <a:gd name="connsiteX9" fmla="*/ 4028621 w 5840730"/>
              <a:gd name="connsiteY9" fmla="*/ 6887937 h 6887937"/>
              <a:gd name="connsiteX10" fmla="*/ 0 w 5840730"/>
              <a:gd name="connsiteY10" fmla="*/ 6877051 h 6887937"/>
              <a:gd name="connsiteX11" fmla="*/ 0 w 5840730"/>
              <a:gd name="connsiteY11"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655820 w 5840730"/>
              <a:gd name="connsiteY5" fmla="*/ 1770075 h 6887937"/>
              <a:gd name="connsiteX6" fmla="*/ 3901440 w 5840730"/>
              <a:gd name="connsiteY6" fmla="*/ 4696155 h 6887937"/>
              <a:gd name="connsiteX7" fmla="*/ 4457700 w 5840730"/>
              <a:gd name="connsiteY7" fmla="*/ 3842715 h 6887937"/>
              <a:gd name="connsiteX8" fmla="*/ 4785360 w 5840730"/>
              <a:gd name="connsiteY8" fmla="*/ 3926535 h 6887937"/>
              <a:gd name="connsiteX9" fmla="*/ 4028621 w 5840730"/>
              <a:gd name="connsiteY9" fmla="*/ 6887937 h 6887937"/>
              <a:gd name="connsiteX10" fmla="*/ 0 w 5840730"/>
              <a:gd name="connsiteY10" fmla="*/ 6877051 h 6887937"/>
              <a:gd name="connsiteX11" fmla="*/ 0 w 5840730"/>
              <a:gd name="connsiteY11"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655820 w 5840730"/>
              <a:gd name="connsiteY5" fmla="*/ 1770075 h 6887937"/>
              <a:gd name="connsiteX6" fmla="*/ 3901440 w 5840730"/>
              <a:gd name="connsiteY6" fmla="*/ 4696155 h 6887937"/>
              <a:gd name="connsiteX7" fmla="*/ 4213860 w 5840730"/>
              <a:gd name="connsiteY7" fmla="*/ 4757115 h 6887937"/>
              <a:gd name="connsiteX8" fmla="*/ 4457700 w 5840730"/>
              <a:gd name="connsiteY8" fmla="*/ 3842715 h 6887937"/>
              <a:gd name="connsiteX9" fmla="*/ 4785360 w 5840730"/>
              <a:gd name="connsiteY9" fmla="*/ 3926535 h 6887937"/>
              <a:gd name="connsiteX10" fmla="*/ 4028621 w 5840730"/>
              <a:gd name="connsiteY10" fmla="*/ 6887937 h 6887937"/>
              <a:gd name="connsiteX11" fmla="*/ 0 w 5840730"/>
              <a:gd name="connsiteY11" fmla="*/ 6877051 h 6887937"/>
              <a:gd name="connsiteX12" fmla="*/ 0 w 5840730"/>
              <a:gd name="connsiteY12"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937760 w 5840730"/>
              <a:gd name="connsiteY5" fmla="*/ 16100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895850 w 5840730"/>
              <a:gd name="connsiteY5" fmla="*/ 160243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895850 w 5840730"/>
              <a:gd name="connsiteY5" fmla="*/ 160243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895850 w 5840730"/>
              <a:gd name="connsiteY5" fmla="*/ 160243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94910 w 5840730"/>
              <a:gd name="connsiteY4" fmla="*/ 185770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94910 w 5840730"/>
              <a:gd name="connsiteY4" fmla="*/ 185770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94910 w 5840730"/>
              <a:gd name="connsiteY4" fmla="*/ 185770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94910 w 5840730"/>
              <a:gd name="connsiteY4" fmla="*/ 185770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94910 w 5840730"/>
              <a:gd name="connsiteY4" fmla="*/ 185770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79670 w 5840730"/>
              <a:gd name="connsiteY4" fmla="*/ 186532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56810 w 5840730"/>
              <a:gd name="connsiteY4" fmla="*/ 186532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79670 w 5840730"/>
              <a:gd name="connsiteY4" fmla="*/ 184627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79670 w 5840730"/>
              <a:gd name="connsiteY4" fmla="*/ 184627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79670 w 5840730"/>
              <a:gd name="connsiteY4" fmla="*/ 184627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79670 w 5840730"/>
              <a:gd name="connsiteY4" fmla="*/ 184627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79670 w 5840730"/>
              <a:gd name="connsiteY4" fmla="*/ 184627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79670 w 5840730"/>
              <a:gd name="connsiteY4" fmla="*/ 184627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933950 w 5840730"/>
              <a:gd name="connsiteY3" fmla="*/ 273781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61560 w 5840730"/>
              <a:gd name="connsiteY3" fmla="*/ 294355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42510 w 5840730"/>
              <a:gd name="connsiteY3" fmla="*/ 301975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560570 w 5840730"/>
              <a:gd name="connsiteY11" fmla="*/ 412084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09160 w 5840730"/>
              <a:gd name="connsiteY11" fmla="*/ 363316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893820 w 5840730"/>
              <a:gd name="connsiteY8" fmla="*/ 468853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893820 w 5840730"/>
              <a:gd name="connsiteY8" fmla="*/ 468853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893820 w 5840730"/>
              <a:gd name="connsiteY8" fmla="*/ 468853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655820 w 5840730"/>
              <a:gd name="connsiteY6" fmla="*/ 1770075 h 6887937"/>
              <a:gd name="connsiteX7" fmla="*/ 3893820 w 5840730"/>
              <a:gd name="connsiteY7" fmla="*/ 4688535 h 6887937"/>
              <a:gd name="connsiteX8" fmla="*/ 3992880 w 5840730"/>
              <a:gd name="connsiteY8" fmla="*/ 490570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3893820 w 5840730"/>
              <a:gd name="connsiteY6" fmla="*/ 4688535 h 6887937"/>
              <a:gd name="connsiteX7" fmla="*/ 3992880 w 5840730"/>
              <a:gd name="connsiteY7" fmla="*/ 4905705 h 6887937"/>
              <a:gd name="connsiteX8" fmla="*/ 4213860 w 5840730"/>
              <a:gd name="connsiteY8" fmla="*/ 4757115 h 6887937"/>
              <a:gd name="connsiteX9" fmla="*/ 4457700 w 5840730"/>
              <a:gd name="connsiteY9" fmla="*/ 3842715 h 6887937"/>
              <a:gd name="connsiteX10" fmla="*/ 4686300 w 5840730"/>
              <a:gd name="connsiteY10" fmla="*/ 371317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3893820 w 5840730"/>
              <a:gd name="connsiteY5" fmla="*/ 4688535 h 6887937"/>
              <a:gd name="connsiteX6" fmla="*/ 3992880 w 5840730"/>
              <a:gd name="connsiteY6" fmla="*/ 4905705 h 6887937"/>
              <a:gd name="connsiteX7" fmla="*/ 4213860 w 5840730"/>
              <a:gd name="connsiteY7" fmla="*/ 4757115 h 6887937"/>
              <a:gd name="connsiteX8" fmla="*/ 4457700 w 5840730"/>
              <a:gd name="connsiteY8" fmla="*/ 3842715 h 6887937"/>
              <a:gd name="connsiteX9" fmla="*/ 4686300 w 5840730"/>
              <a:gd name="connsiteY9" fmla="*/ 371317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3893820 w 5840730"/>
              <a:gd name="connsiteY4" fmla="*/ 4688535 h 6887937"/>
              <a:gd name="connsiteX5" fmla="*/ 3992880 w 5840730"/>
              <a:gd name="connsiteY5" fmla="*/ 4905705 h 6887937"/>
              <a:gd name="connsiteX6" fmla="*/ 4213860 w 5840730"/>
              <a:gd name="connsiteY6" fmla="*/ 4757115 h 6887937"/>
              <a:gd name="connsiteX7" fmla="*/ 4457700 w 5840730"/>
              <a:gd name="connsiteY7" fmla="*/ 3842715 h 6887937"/>
              <a:gd name="connsiteX8" fmla="*/ 4686300 w 5840730"/>
              <a:gd name="connsiteY8" fmla="*/ 3713175 h 6887937"/>
              <a:gd name="connsiteX9" fmla="*/ 4785360 w 5840730"/>
              <a:gd name="connsiteY9" fmla="*/ 3926535 h 6887937"/>
              <a:gd name="connsiteX10" fmla="*/ 4028621 w 5840730"/>
              <a:gd name="connsiteY10" fmla="*/ 6887937 h 6887937"/>
              <a:gd name="connsiteX11" fmla="*/ 0 w 5840730"/>
              <a:gd name="connsiteY11" fmla="*/ 6877051 h 6887937"/>
              <a:gd name="connsiteX12" fmla="*/ 0 w 5840730"/>
              <a:gd name="connsiteY12" fmla="*/ 0 h 6887937"/>
              <a:gd name="connsiteX0" fmla="*/ 0 w 5840730"/>
              <a:gd name="connsiteY0" fmla="*/ 0 h 6887937"/>
              <a:gd name="connsiteX1" fmla="*/ 5840730 w 5840730"/>
              <a:gd name="connsiteY1" fmla="*/ 0 h 6887937"/>
              <a:gd name="connsiteX2" fmla="*/ 5090160 w 5840730"/>
              <a:gd name="connsiteY2" fmla="*/ 2775915 h 6887937"/>
              <a:gd name="connsiteX3" fmla="*/ 3893820 w 5840730"/>
              <a:gd name="connsiteY3" fmla="*/ 4688535 h 6887937"/>
              <a:gd name="connsiteX4" fmla="*/ 3992880 w 5840730"/>
              <a:gd name="connsiteY4" fmla="*/ 4905705 h 6887937"/>
              <a:gd name="connsiteX5" fmla="*/ 4213860 w 5840730"/>
              <a:gd name="connsiteY5" fmla="*/ 4757115 h 6887937"/>
              <a:gd name="connsiteX6" fmla="*/ 4457700 w 5840730"/>
              <a:gd name="connsiteY6" fmla="*/ 3842715 h 6887937"/>
              <a:gd name="connsiteX7" fmla="*/ 4686300 w 5840730"/>
              <a:gd name="connsiteY7" fmla="*/ 3713175 h 6887937"/>
              <a:gd name="connsiteX8" fmla="*/ 4785360 w 5840730"/>
              <a:gd name="connsiteY8" fmla="*/ 3926535 h 6887937"/>
              <a:gd name="connsiteX9" fmla="*/ 4028621 w 5840730"/>
              <a:gd name="connsiteY9" fmla="*/ 6887937 h 6887937"/>
              <a:gd name="connsiteX10" fmla="*/ 0 w 5840730"/>
              <a:gd name="connsiteY10" fmla="*/ 6877051 h 6887937"/>
              <a:gd name="connsiteX11" fmla="*/ 0 w 5840730"/>
              <a:gd name="connsiteY11" fmla="*/ 0 h 6887937"/>
              <a:gd name="connsiteX0" fmla="*/ 0 w 5840730"/>
              <a:gd name="connsiteY0" fmla="*/ 0 h 6887937"/>
              <a:gd name="connsiteX1" fmla="*/ 5840730 w 5840730"/>
              <a:gd name="connsiteY1" fmla="*/ 0 h 6887937"/>
              <a:gd name="connsiteX2" fmla="*/ 3893820 w 5840730"/>
              <a:gd name="connsiteY2" fmla="*/ 4688535 h 6887937"/>
              <a:gd name="connsiteX3" fmla="*/ 3992880 w 5840730"/>
              <a:gd name="connsiteY3" fmla="*/ 4905705 h 6887937"/>
              <a:gd name="connsiteX4" fmla="*/ 4213860 w 5840730"/>
              <a:gd name="connsiteY4" fmla="*/ 4757115 h 6887937"/>
              <a:gd name="connsiteX5" fmla="*/ 4457700 w 5840730"/>
              <a:gd name="connsiteY5" fmla="*/ 3842715 h 6887937"/>
              <a:gd name="connsiteX6" fmla="*/ 4686300 w 5840730"/>
              <a:gd name="connsiteY6" fmla="*/ 3713175 h 6887937"/>
              <a:gd name="connsiteX7" fmla="*/ 4785360 w 5840730"/>
              <a:gd name="connsiteY7" fmla="*/ 3926535 h 6887937"/>
              <a:gd name="connsiteX8" fmla="*/ 4028621 w 5840730"/>
              <a:gd name="connsiteY8" fmla="*/ 6887937 h 6887937"/>
              <a:gd name="connsiteX9" fmla="*/ 0 w 5840730"/>
              <a:gd name="connsiteY9" fmla="*/ 6877051 h 6887937"/>
              <a:gd name="connsiteX10" fmla="*/ 0 w 5840730"/>
              <a:gd name="connsiteY10" fmla="*/ 0 h 6887937"/>
              <a:gd name="connsiteX0" fmla="*/ 0 w 4790753"/>
              <a:gd name="connsiteY0" fmla="*/ 0 h 6887937"/>
              <a:gd name="connsiteX1" fmla="*/ 2674743 w 4790753"/>
              <a:gd name="connsiteY1" fmla="*/ 49345 h 6887937"/>
              <a:gd name="connsiteX2" fmla="*/ 3893820 w 4790753"/>
              <a:gd name="connsiteY2" fmla="*/ 4688535 h 6887937"/>
              <a:gd name="connsiteX3" fmla="*/ 3992880 w 4790753"/>
              <a:gd name="connsiteY3" fmla="*/ 4905705 h 6887937"/>
              <a:gd name="connsiteX4" fmla="*/ 4213860 w 4790753"/>
              <a:gd name="connsiteY4" fmla="*/ 4757115 h 6887937"/>
              <a:gd name="connsiteX5" fmla="*/ 4457700 w 4790753"/>
              <a:gd name="connsiteY5" fmla="*/ 3842715 h 6887937"/>
              <a:gd name="connsiteX6" fmla="*/ 4686300 w 4790753"/>
              <a:gd name="connsiteY6" fmla="*/ 3713175 h 6887937"/>
              <a:gd name="connsiteX7" fmla="*/ 4785360 w 4790753"/>
              <a:gd name="connsiteY7" fmla="*/ 3926535 h 6887937"/>
              <a:gd name="connsiteX8" fmla="*/ 4028621 w 4790753"/>
              <a:gd name="connsiteY8" fmla="*/ 6887937 h 6887937"/>
              <a:gd name="connsiteX9" fmla="*/ 0 w 4790753"/>
              <a:gd name="connsiteY9" fmla="*/ 6877051 h 6887937"/>
              <a:gd name="connsiteX10" fmla="*/ 0 w 4790753"/>
              <a:gd name="connsiteY10" fmla="*/ 0 h 6887937"/>
              <a:gd name="connsiteX0" fmla="*/ 0 w 4790753"/>
              <a:gd name="connsiteY0" fmla="*/ 0 h 6887937"/>
              <a:gd name="connsiteX1" fmla="*/ 2497763 w 4790753"/>
              <a:gd name="connsiteY1" fmla="*/ 0 h 6887937"/>
              <a:gd name="connsiteX2" fmla="*/ 3893820 w 4790753"/>
              <a:gd name="connsiteY2" fmla="*/ 4688535 h 6887937"/>
              <a:gd name="connsiteX3" fmla="*/ 3992880 w 4790753"/>
              <a:gd name="connsiteY3" fmla="*/ 4905705 h 6887937"/>
              <a:gd name="connsiteX4" fmla="*/ 4213860 w 4790753"/>
              <a:gd name="connsiteY4" fmla="*/ 4757115 h 6887937"/>
              <a:gd name="connsiteX5" fmla="*/ 4457700 w 4790753"/>
              <a:gd name="connsiteY5" fmla="*/ 3842715 h 6887937"/>
              <a:gd name="connsiteX6" fmla="*/ 4686300 w 4790753"/>
              <a:gd name="connsiteY6" fmla="*/ 3713175 h 6887937"/>
              <a:gd name="connsiteX7" fmla="*/ 4785360 w 4790753"/>
              <a:gd name="connsiteY7" fmla="*/ 3926535 h 6887937"/>
              <a:gd name="connsiteX8" fmla="*/ 4028621 w 4790753"/>
              <a:gd name="connsiteY8" fmla="*/ 6887937 h 6887937"/>
              <a:gd name="connsiteX9" fmla="*/ 0 w 4790753"/>
              <a:gd name="connsiteY9" fmla="*/ 6877051 h 6887937"/>
              <a:gd name="connsiteX10" fmla="*/ 0 w 4790753"/>
              <a:gd name="connsiteY10" fmla="*/ 0 h 6887937"/>
              <a:gd name="connsiteX0" fmla="*/ 0 w 4790753"/>
              <a:gd name="connsiteY0" fmla="*/ 0 h 6887937"/>
              <a:gd name="connsiteX1" fmla="*/ 2497763 w 4790753"/>
              <a:gd name="connsiteY1" fmla="*/ 0 h 6887937"/>
              <a:gd name="connsiteX2" fmla="*/ 3490698 w 4790753"/>
              <a:gd name="connsiteY2" fmla="*/ 3504252 h 6887937"/>
              <a:gd name="connsiteX3" fmla="*/ 3992880 w 4790753"/>
              <a:gd name="connsiteY3" fmla="*/ 4905705 h 6887937"/>
              <a:gd name="connsiteX4" fmla="*/ 4213860 w 4790753"/>
              <a:gd name="connsiteY4" fmla="*/ 4757115 h 6887937"/>
              <a:gd name="connsiteX5" fmla="*/ 4457700 w 4790753"/>
              <a:gd name="connsiteY5" fmla="*/ 3842715 h 6887937"/>
              <a:gd name="connsiteX6" fmla="*/ 4686300 w 4790753"/>
              <a:gd name="connsiteY6" fmla="*/ 3713175 h 6887937"/>
              <a:gd name="connsiteX7" fmla="*/ 4785360 w 4790753"/>
              <a:gd name="connsiteY7" fmla="*/ 3926535 h 6887937"/>
              <a:gd name="connsiteX8" fmla="*/ 4028621 w 4790753"/>
              <a:gd name="connsiteY8" fmla="*/ 6887937 h 6887937"/>
              <a:gd name="connsiteX9" fmla="*/ 0 w 4790753"/>
              <a:gd name="connsiteY9" fmla="*/ 6877051 h 6887937"/>
              <a:gd name="connsiteX10" fmla="*/ 0 w 4790753"/>
              <a:gd name="connsiteY10" fmla="*/ 0 h 6887937"/>
              <a:gd name="connsiteX0" fmla="*/ 0 w 4790753"/>
              <a:gd name="connsiteY0" fmla="*/ 0 h 6887937"/>
              <a:gd name="connsiteX1" fmla="*/ 2310950 w 4790753"/>
              <a:gd name="connsiteY1" fmla="*/ 0 h 6887937"/>
              <a:gd name="connsiteX2" fmla="*/ 3490698 w 4790753"/>
              <a:gd name="connsiteY2" fmla="*/ 3504252 h 6887937"/>
              <a:gd name="connsiteX3" fmla="*/ 3992880 w 4790753"/>
              <a:gd name="connsiteY3" fmla="*/ 4905705 h 6887937"/>
              <a:gd name="connsiteX4" fmla="*/ 4213860 w 4790753"/>
              <a:gd name="connsiteY4" fmla="*/ 4757115 h 6887937"/>
              <a:gd name="connsiteX5" fmla="*/ 4457700 w 4790753"/>
              <a:gd name="connsiteY5" fmla="*/ 3842715 h 6887937"/>
              <a:gd name="connsiteX6" fmla="*/ 4686300 w 4790753"/>
              <a:gd name="connsiteY6" fmla="*/ 3713175 h 6887937"/>
              <a:gd name="connsiteX7" fmla="*/ 4785360 w 4790753"/>
              <a:gd name="connsiteY7" fmla="*/ 3926535 h 6887937"/>
              <a:gd name="connsiteX8" fmla="*/ 4028621 w 4790753"/>
              <a:gd name="connsiteY8" fmla="*/ 6887937 h 6887937"/>
              <a:gd name="connsiteX9" fmla="*/ 0 w 4790753"/>
              <a:gd name="connsiteY9" fmla="*/ 6877051 h 6887937"/>
              <a:gd name="connsiteX10" fmla="*/ 0 w 4790753"/>
              <a:gd name="connsiteY10" fmla="*/ 0 h 6887937"/>
              <a:gd name="connsiteX0" fmla="*/ 0 w 4790753"/>
              <a:gd name="connsiteY0" fmla="*/ 0 h 6887937"/>
              <a:gd name="connsiteX1" fmla="*/ 2487931 w 4790753"/>
              <a:gd name="connsiteY1" fmla="*/ 0 h 6887937"/>
              <a:gd name="connsiteX2" fmla="*/ 3490698 w 4790753"/>
              <a:gd name="connsiteY2" fmla="*/ 3504252 h 6887937"/>
              <a:gd name="connsiteX3" fmla="*/ 3992880 w 4790753"/>
              <a:gd name="connsiteY3" fmla="*/ 4905705 h 6887937"/>
              <a:gd name="connsiteX4" fmla="*/ 4213860 w 4790753"/>
              <a:gd name="connsiteY4" fmla="*/ 4757115 h 6887937"/>
              <a:gd name="connsiteX5" fmla="*/ 4457700 w 4790753"/>
              <a:gd name="connsiteY5" fmla="*/ 3842715 h 6887937"/>
              <a:gd name="connsiteX6" fmla="*/ 4686300 w 4790753"/>
              <a:gd name="connsiteY6" fmla="*/ 3713175 h 6887937"/>
              <a:gd name="connsiteX7" fmla="*/ 4785360 w 4790753"/>
              <a:gd name="connsiteY7" fmla="*/ 3926535 h 6887937"/>
              <a:gd name="connsiteX8" fmla="*/ 4028621 w 4790753"/>
              <a:gd name="connsiteY8" fmla="*/ 6887937 h 6887937"/>
              <a:gd name="connsiteX9" fmla="*/ 0 w 4790753"/>
              <a:gd name="connsiteY9" fmla="*/ 6877051 h 6887937"/>
              <a:gd name="connsiteX10" fmla="*/ 0 w 4790753"/>
              <a:gd name="connsiteY10" fmla="*/ 0 h 6887937"/>
              <a:gd name="connsiteX0" fmla="*/ 0 w 4790753"/>
              <a:gd name="connsiteY0" fmla="*/ 0 h 6887937"/>
              <a:gd name="connsiteX1" fmla="*/ 2487931 w 4790753"/>
              <a:gd name="connsiteY1" fmla="*/ 0 h 6887937"/>
              <a:gd name="connsiteX2" fmla="*/ 3412040 w 4790753"/>
              <a:gd name="connsiteY2" fmla="*/ 3464777 h 6887937"/>
              <a:gd name="connsiteX3" fmla="*/ 3992880 w 4790753"/>
              <a:gd name="connsiteY3" fmla="*/ 4905705 h 6887937"/>
              <a:gd name="connsiteX4" fmla="*/ 4213860 w 4790753"/>
              <a:gd name="connsiteY4" fmla="*/ 4757115 h 6887937"/>
              <a:gd name="connsiteX5" fmla="*/ 4457700 w 4790753"/>
              <a:gd name="connsiteY5" fmla="*/ 3842715 h 6887937"/>
              <a:gd name="connsiteX6" fmla="*/ 4686300 w 4790753"/>
              <a:gd name="connsiteY6" fmla="*/ 3713175 h 6887937"/>
              <a:gd name="connsiteX7" fmla="*/ 4785360 w 4790753"/>
              <a:gd name="connsiteY7" fmla="*/ 3926535 h 6887937"/>
              <a:gd name="connsiteX8" fmla="*/ 4028621 w 4790753"/>
              <a:gd name="connsiteY8" fmla="*/ 6887937 h 6887937"/>
              <a:gd name="connsiteX9" fmla="*/ 0 w 4790753"/>
              <a:gd name="connsiteY9" fmla="*/ 6877051 h 6887937"/>
              <a:gd name="connsiteX10" fmla="*/ 0 w 4790753"/>
              <a:gd name="connsiteY10" fmla="*/ 0 h 6887937"/>
              <a:gd name="connsiteX0" fmla="*/ 0 w 4790753"/>
              <a:gd name="connsiteY0" fmla="*/ 0 h 6887937"/>
              <a:gd name="connsiteX1" fmla="*/ 2487931 w 4790753"/>
              <a:gd name="connsiteY1" fmla="*/ 0 h 6887937"/>
              <a:gd name="connsiteX2" fmla="*/ 3244891 w 4790753"/>
              <a:gd name="connsiteY2" fmla="*/ 3464778 h 6887937"/>
              <a:gd name="connsiteX3" fmla="*/ 3992880 w 4790753"/>
              <a:gd name="connsiteY3" fmla="*/ 4905705 h 6887937"/>
              <a:gd name="connsiteX4" fmla="*/ 4213860 w 4790753"/>
              <a:gd name="connsiteY4" fmla="*/ 4757115 h 6887937"/>
              <a:gd name="connsiteX5" fmla="*/ 4457700 w 4790753"/>
              <a:gd name="connsiteY5" fmla="*/ 3842715 h 6887937"/>
              <a:gd name="connsiteX6" fmla="*/ 4686300 w 4790753"/>
              <a:gd name="connsiteY6" fmla="*/ 3713175 h 6887937"/>
              <a:gd name="connsiteX7" fmla="*/ 4785360 w 4790753"/>
              <a:gd name="connsiteY7" fmla="*/ 3926535 h 6887937"/>
              <a:gd name="connsiteX8" fmla="*/ 4028621 w 4790753"/>
              <a:gd name="connsiteY8" fmla="*/ 6887937 h 6887937"/>
              <a:gd name="connsiteX9" fmla="*/ 0 w 4790753"/>
              <a:gd name="connsiteY9" fmla="*/ 6877051 h 6887937"/>
              <a:gd name="connsiteX10" fmla="*/ 0 w 4790753"/>
              <a:gd name="connsiteY10" fmla="*/ 0 h 6887937"/>
              <a:gd name="connsiteX0" fmla="*/ 0 w 4790753"/>
              <a:gd name="connsiteY0" fmla="*/ 0 h 6887937"/>
              <a:gd name="connsiteX1" fmla="*/ 2487931 w 4790753"/>
              <a:gd name="connsiteY1" fmla="*/ 0 h 6887937"/>
              <a:gd name="connsiteX2" fmla="*/ 3392375 w 4790753"/>
              <a:gd name="connsiteY2" fmla="*/ 3464779 h 6887937"/>
              <a:gd name="connsiteX3" fmla="*/ 3992880 w 4790753"/>
              <a:gd name="connsiteY3" fmla="*/ 4905705 h 6887937"/>
              <a:gd name="connsiteX4" fmla="*/ 4213860 w 4790753"/>
              <a:gd name="connsiteY4" fmla="*/ 4757115 h 6887937"/>
              <a:gd name="connsiteX5" fmla="*/ 4457700 w 4790753"/>
              <a:gd name="connsiteY5" fmla="*/ 3842715 h 6887937"/>
              <a:gd name="connsiteX6" fmla="*/ 4686300 w 4790753"/>
              <a:gd name="connsiteY6" fmla="*/ 3713175 h 6887937"/>
              <a:gd name="connsiteX7" fmla="*/ 4785360 w 4790753"/>
              <a:gd name="connsiteY7" fmla="*/ 3926535 h 6887937"/>
              <a:gd name="connsiteX8" fmla="*/ 4028621 w 4790753"/>
              <a:gd name="connsiteY8" fmla="*/ 6887937 h 6887937"/>
              <a:gd name="connsiteX9" fmla="*/ 0 w 4790753"/>
              <a:gd name="connsiteY9" fmla="*/ 6877051 h 6887937"/>
              <a:gd name="connsiteX10" fmla="*/ 0 w 4790753"/>
              <a:gd name="connsiteY10" fmla="*/ 0 h 6887937"/>
              <a:gd name="connsiteX0" fmla="*/ 0 w 5110169"/>
              <a:gd name="connsiteY0" fmla="*/ 0 h 6887937"/>
              <a:gd name="connsiteX1" fmla="*/ 2487931 w 5110169"/>
              <a:gd name="connsiteY1" fmla="*/ 0 h 6887937"/>
              <a:gd name="connsiteX2" fmla="*/ 3392375 w 5110169"/>
              <a:gd name="connsiteY2" fmla="*/ 3464779 h 6887937"/>
              <a:gd name="connsiteX3" fmla="*/ 3992880 w 5110169"/>
              <a:gd name="connsiteY3" fmla="*/ 4905705 h 6887937"/>
              <a:gd name="connsiteX4" fmla="*/ 4213860 w 5110169"/>
              <a:gd name="connsiteY4" fmla="*/ 4757115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766000 w 5110169"/>
              <a:gd name="connsiteY2" fmla="*/ 4629324 h 6887937"/>
              <a:gd name="connsiteX3" fmla="*/ 3992880 w 5110169"/>
              <a:gd name="connsiteY3" fmla="*/ 4905705 h 6887937"/>
              <a:gd name="connsiteX4" fmla="*/ 4213860 w 5110169"/>
              <a:gd name="connsiteY4" fmla="*/ 4757115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716839 w 5110169"/>
              <a:gd name="connsiteY2" fmla="*/ 4550372 h 6887937"/>
              <a:gd name="connsiteX3" fmla="*/ 3992880 w 5110169"/>
              <a:gd name="connsiteY3" fmla="*/ 4905705 h 6887937"/>
              <a:gd name="connsiteX4" fmla="*/ 4213860 w 5110169"/>
              <a:gd name="connsiteY4" fmla="*/ 4757115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589019 w 5110169"/>
              <a:gd name="connsiteY2" fmla="*/ 4510896 h 6887937"/>
              <a:gd name="connsiteX3" fmla="*/ 3992880 w 5110169"/>
              <a:gd name="connsiteY3" fmla="*/ 4905705 h 6887937"/>
              <a:gd name="connsiteX4" fmla="*/ 4213860 w 5110169"/>
              <a:gd name="connsiteY4" fmla="*/ 4757115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677510 w 5110169"/>
              <a:gd name="connsiteY2" fmla="*/ 4510896 h 6887937"/>
              <a:gd name="connsiteX3" fmla="*/ 3992880 w 5110169"/>
              <a:gd name="connsiteY3" fmla="*/ 4905705 h 6887937"/>
              <a:gd name="connsiteX4" fmla="*/ 4213860 w 5110169"/>
              <a:gd name="connsiteY4" fmla="*/ 4757115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677510 w 5110169"/>
              <a:gd name="connsiteY2" fmla="*/ 4510896 h 6887937"/>
              <a:gd name="connsiteX3" fmla="*/ 3992880 w 5110169"/>
              <a:gd name="connsiteY3" fmla="*/ 4905705 h 6887937"/>
              <a:gd name="connsiteX4" fmla="*/ 4213860 w 5110169"/>
              <a:gd name="connsiteY4" fmla="*/ 4757115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677510 w 5110169"/>
              <a:gd name="connsiteY2" fmla="*/ 4510896 h 6887937"/>
              <a:gd name="connsiteX3" fmla="*/ 3953550 w 5110169"/>
              <a:gd name="connsiteY3" fmla="*/ 5034002 h 6887937"/>
              <a:gd name="connsiteX4" fmla="*/ 4213860 w 5110169"/>
              <a:gd name="connsiteY4" fmla="*/ 4757115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677510 w 5110169"/>
              <a:gd name="connsiteY2" fmla="*/ 4510896 h 6887937"/>
              <a:gd name="connsiteX3" fmla="*/ 3953550 w 5110169"/>
              <a:gd name="connsiteY3" fmla="*/ 5300466 h 6887937"/>
              <a:gd name="connsiteX4" fmla="*/ 4213860 w 5110169"/>
              <a:gd name="connsiteY4" fmla="*/ 4757115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677510 w 5110169"/>
              <a:gd name="connsiteY2" fmla="*/ 4510896 h 6887937"/>
              <a:gd name="connsiteX3" fmla="*/ 4042040 w 5110169"/>
              <a:gd name="connsiteY3" fmla="*/ 5566930 h 6887937"/>
              <a:gd name="connsiteX4" fmla="*/ 4213860 w 5110169"/>
              <a:gd name="connsiteY4" fmla="*/ 4757115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677510 w 5110169"/>
              <a:gd name="connsiteY2" fmla="*/ 4510896 h 6887937"/>
              <a:gd name="connsiteX3" fmla="*/ 4032208 w 5110169"/>
              <a:gd name="connsiteY3" fmla="*/ 5379419 h 6887937"/>
              <a:gd name="connsiteX4" fmla="*/ 4213860 w 5110169"/>
              <a:gd name="connsiteY4" fmla="*/ 4757115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805329 w 5110169"/>
              <a:gd name="connsiteY2" fmla="*/ 4974740 h 6887937"/>
              <a:gd name="connsiteX3" fmla="*/ 4032208 w 5110169"/>
              <a:gd name="connsiteY3" fmla="*/ 5379419 h 6887937"/>
              <a:gd name="connsiteX4" fmla="*/ 4213860 w 5110169"/>
              <a:gd name="connsiteY4" fmla="*/ 4757115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775832 w 5110169"/>
              <a:gd name="connsiteY2" fmla="*/ 5033954 h 6887937"/>
              <a:gd name="connsiteX3" fmla="*/ 4032208 w 5110169"/>
              <a:gd name="connsiteY3" fmla="*/ 5379419 h 6887937"/>
              <a:gd name="connsiteX4" fmla="*/ 4213860 w 5110169"/>
              <a:gd name="connsiteY4" fmla="*/ 4757115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834825 w 5110169"/>
              <a:gd name="connsiteY2" fmla="*/ 5142514 h 6887937"/>
              <a:gd name="connsiteX3" fmla="*/ 4032208 w 5110169"/>
              <a:gd name="connsiteY3" fmla="*/ 5379419 h 6887937"/>
              <a:gd name="connsiteX4" fmla="*/ 4213860 w 5110169"/>
              <a:gd name="connsiteY4" fmla="*/ 4757115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834825 w 5110169"/>
              <a:gd name="connsiteY2" fmla="*/ 5142514 h 6887937"/>
              <a:gd name="connsiteX3" fmla="*/ 4074118 w 5110169"/>
              <a:gd name="connsiteY3" fmla="*/ 5314407 h 6887937"/>
              <a:gd name="connsiteX4" fmla="*/ 4213860 w 5110169"/>
              <a:gd name="connsiteY4" fmla="*/ 4757115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834825 w 5110169"/>
              <a:gd name="connsiteY2" fmla="*/ 5142514 h 6887937"/>
              <a:gd name="connsiteX3" fmla="*/ 4074118 w 5110169"/>
              <a:gd name="connsiteY3" fmla="*/ 5314407 h 6887937"/>
              <a:gd name="connsiteX4" fmla="*/ 4168140 w 5110169"/>
              <a:gd name="connsiteY4" fmla="*/ 5055407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834825 w 5110169"/>
              <a:gd name="connsiteY2" fmla="*/ 5142514 h 6887937"/>
              <a:gd name="connsiteX3" fmla="*/ 4074118 w 5110169"/>
              <a:gd name="connsiteY3" fmla="*/ 5314407 h 6887937"/>
              <a:gd name="connsiteX4" fmla="*/ 4168140 w 5110169"/>
              <a:gd name="connsiteY4" fmla="*/ 5055407 h 6887937"/>
              <a:gd name="connsiteX5" fmla="*/ 3935730 w 5110169"/>
              <a:gd name="connsiteY5" fmla="*/ 417542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834825 w 5110169"/>
              <a:gd name="connsiteY2" fmla="*/ 5142514 h 6887937"/>
              <a:gd name="connsiteX3" fmla="*/ 4074118 w 5110169"/>
              <a:gd name="connsiteY3" fmla="*/ 5314407 h 6887937"/>
              <a:gd name="connsiteX4" fmla="*/ 4168140 w 5110169"/>
              <a:gd name="connsiteY4" fmla="*/ 5055407 h 6887937"/>
              <a:gd name="connsiteX5" fmla="*/ 3935730 w 5110169"/>
              <a:gd name="connsiteY5" fmla="*/ 4175425 h 6887937"/>
              <a:gd name="connsiteX6" fmla="*/ 4061460 w 5110169"/>
              <a:gd name="connsiteY6" fmla="*/ 3931157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834825 w 5110169"/>
              <a:gd name="connsiteY2" fmla="*/ 5142514 h 6887937"/>
              <a:gd name="connsiteX3" fmla="*/ 4074118 w 5110169"/>
              <a:gd name="connsiteY3" fmla="*/ 5314407 h 6887937"/>
              <a:gd name="connsiteX4" fmla="*/ 4168140 w 5110169"/>
              <a:gd name="connsiteY4" fmla="*/ 5055407 h 6887937"/>
              <a:gd name="connsiteX5" fmla="*/ 3935730 w 5110169"/>
              <a:gd name="connsiteY5" fmla="*/ 4175425 h 6887937"/>
              <a:gd name="connsiteX6" fmla="*/ 4061460 w 5110169"/>
              <a:gd name="connsiteY6" fmla="*/ 3931157 h 6887937"/>
              <a:gd name="connsiteX7" fmla="*/ 4198620 w 5110169"/>
              <a:gd name="connsiteY7" fmla="*/ 4133044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834825 w 5110169"/>
              <a:gd name="connsiteY2" fmla="*/ 5142514 h 6887937"/>
              <a:gd name="connsiteX3" fmla="*/ 4074118 w 5110169"/>
              <a:gd name="connsiteY3" fmla="*/ 5314407 h 6887937"/>
              <a:gd name="connsiteX4" fmla="*/ 4168140 w 5110169"/>
              <a:gd name="connsiteY4" fmla="*/ 5055407 h 6887937"/>
              <a:gd name="connsiteX5" fmla="*/ 3935730 w 5110169"/>
              <a:gd name="connsiteY5" fmla="*/ 4175425 h 6887937"/>
              <a:gd name="connsiteX6" fmla="*/ 4061460 w 5110169"/>
              <a:gd name="connsiteY6" fmla="*/ 3931157 h 6887937"/>
              <a:gd name="connsiteX7" fmla="*/ 4251960 w 5110169"/>
              <a:gd name="connsiteY7" fmla="*/ 4071856 h 6887937"/>
              <a:gd name="connsiteX8" fmla="*/ 5110169 w 5110169"/>
              <a:gd name="connsiteY8" fmla="*/ 6887937 h 6887937"/>
              <a:gd name="connsiteX9" fmla="*/ 0 w 5110169"/>
              <a:gd name="connsiteY9" fmla="*/ 6877051 h 6887937"/>
              <a:gd name="connsiteX10" fmla="*/ 0 w 5110169"/>
              <a:gd name="connsiteY10" fmla="*/ 0 h 6887937"/>
              <a:gd name="connsiteX0" fmla="*/ 0 w 5030921"/>
              <a:gd name="connsiteY0" fmla="*/ 0 h 6877051"/>
              <a:gd name="connsiteX1" fmla="*/ 2487931 w 5030921"/>
              <a:gd name="connsiteY1" fmla="*/ 0 h 6877051"/>
              <a:gd name="connsiteX2" fmla="*/ 3834825 w 5030921"/>
              <a:gd name="connsiteY2" fmla="*/ 5142514 h 6877051"/>
              <a:gd name="connsiteX3" fmla="*/ 4074118 w 5030921"/>
              <a:gd name="connsiteY3" fmla="*/ 5314407 h 6877051"/>
              <a:gd name="connsiteX4" fmla="*/ 4168140 w 5030921"/>
              <a:gd name="connsiteY4" fmla="*/ 5055407 h 6877051"/>
              <a:gd name="connsiteX5" fmla="*/ 3935730 w 5030921"/>
              <a:gd name="connsiteY5" fmla="*/ 4175425 h 6877051"/>
              <a:gd name="connsiteX6" fmla="*/ 4061460 w 5030921"/>
              <a:gd name="connsiteY6" fmla="*/ 3931157 h 6877051"/>
              <a:gd name="connsiteX7" fmla="*/ 4251960 w 5030921"/>
              <a:gd name="connsiteY7" fmla="*/ 4071856 h 6877051"/>
              <a:gd name="connsiteX8" fmla="*/ 5030921 w 5030921"/>
              <a:gd name="connsiteY8" fmla="*/ 6875699 h 6877051"/>
              <a:gd name="connsiteX9" fmla="*/ 0 w 5030921"/>
              <a:gd name="connsiteY9" fmla="*/ 6877051 h 6877051"/>
              <a:gd name="connsiteX10" fmla="*/ 0 w 5030921"/>
              <a:gd name="connsiteY10" fmla="*/ 0 h 6877051"/>
              <a:gd name="connsiteX0" fmla="*/ 0 w 4963865"/>
              <a:gd name="connsiteY0" fmla="*/ 0 h 6877051"/>
              <a:gd name="connsiteX1" fmla="*/ 2487931 w 4963865"/>
              <a:gd name="connsiteY1" fmla="*/ 0 h 6877051"/>
              <a:gd name="connsiteX2" fmla="*/ 3834825 w 4963865"/>
              <a:gd name="connsiteY2" fmla="*/ 5142514 h 6877051"/>
              <a:gd name="connsiteX3" fmla="*/ 4074118 w 4963865"/>
              <a:gd name="connsiteY3" fmla="*/ 5314407 h 6877051"/>
              <a:gd name="connsiteX4" fmla="*/ 4168140 w 4963865"/>
              <a:gd name="connsiteY4" fmla="*/ 5055407 h 6877051"/>
              <a:gd name="connsiteX5" fmla="*/ 3935730 w 4963865"/>
              <a:gd name="connsiteY5" fmla="*/ 4175425 h 6877051"/>
              <a:gd name="connsiteX6" fmla="*/ 4061460 w 4963865"/>
              <a:gd name="connsiteY6" fmla="*/ 3931157 h 6877051"/>
              <a:gd name="connsiteX7" fmla="*/ 4251960 w 4963865"/>
              <a:gd name="connsiteY7" fmla="*/ 4071856 h 6877051"/>
              <a:gd name="connsiteX8" fmla="*/ 4963865 w 4963865"/>
              <a:gd name="connsiteY8" fmla="*/ 6875699 h 6877051"/>
              <a:gd name="connsiteX9" fmla="*/ 0 w 4963865"/>
              <a:gd name="connsiteY9" fmla="*/ 6877051 h 6877051"/>
              <a:gd name="connsiteX10" fmla="*/ 0 w 4963865"/>
              <a:gd name="connsiteY10" fmla="*/ 0 h 6877051"/>
              <a:gd name="connsiteX0" fmla="*/ 0 w 5024825"/>
              <a:gd name="connsiteY0" fmla="*/ 0 h 6881818"/>
              <a:gd name="connsiteX1" fmla="*/ 2487931 w 5024825"/>
              <a:gd name="connsiteY1" fmla="*/ 0 h 6881818"/>
              <a:gd name="connsiteX2" fmla="*/ 3834825 w 5024825"/>
              <a:gd name="connsiteY2" fmla="*/ 5142514 h 6881818"/>
              <a:gd name="connsiteX3" fmla="*/ 40741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31157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41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31157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41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31157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41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31157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41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31157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41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41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41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41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41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41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41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41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9198 w 5024825"/>
              <a:gd name="connsiteY3" fmla="*/ 5441882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9198 w 5024825"/>
              <a:gd name="connsiteY3" fmla="*/ 5441882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9198 w 5024825"/>
              <a:gd name="connsiteY3" fmla="*/ 5441882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487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487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487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487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487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487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487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487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487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024825" h="6881818">
                <a:moveTo>
                  <a:pt x="0" y="0"/>
                </a:moveTo>
                <a:lnTo>
                  <a:pt x="2487931" y="0"/>
                </a:lnTo>
                <a:lnTo>
                  <a:pt x="3834825" y="5142514"/>
                </a:lnTo>
                <a:cubicBezTo>
                  <a:pt x="3851116" y="5182666"/>
                  <a:pt x="3878538" y="5351369"/>
                  <a:pt x="4048718" y="5314407"/>
                </a:cubicBezTo>
                <a:cubicBezTo>
                  <a:pt x="4218898" y="5277445"/>
                  <a:pt x="4184015" y="5205230"/>
                  <a:pt x="4168140" y="5055407"/>
                </a:cubicBezTo>
                <a:lnTo>
                  <a:pt x="3935730" y="4175425"/>
                </a:lnTo>
                <a:cubicBezTo>
                  <a:pt x="3924300" y="4083966"/>
                  <a:pt x="3902710" y="3989870"/>
                  <a:pt x="4061460" y="3941355"/>
                </a:cubicBezTo>
                <a:cubicBezTo>
                  <a:pt x="4194810" y="3923207"/>
                  <a:pt x="4213860" y="4007005"/>
                  <a:pt x="4251960" y="4071856"/>
                </a:cubicBezTo>
                <a:lnTo>
                  <a:pt x="5024825" y="6881818"/>
                </a:lnTo>
                <a:lnTo>
                  <a:pt x="0" y="6877051"/>
                </a:lnTo>
                <a:lnTo>
                  <a:pt x="0" y="0"/>
                </a:lnTo>
                <a:close/>
              </a:path>
            </a:pathLst>
          </a:custGeom>
          <a:solidFill>
            <a:schemeClr val="bg2"/>
          </a:solidFill>
        </p:spPr>
        <p:txBody>
          <a:bodyPr anchor="ctr"/>
          <a:lstStyle>
            <a:lvl1pPr algn="ctr">
              <a:defRPr baseline="-25000"/>
            </a:lvl1pPr>
          </a:lstStyle>
          <a:p>
            <a:r>
              <a:rPr lang="en-US"/>
              <a:t>Click icon to add picture</a:t>
            </a:r>
            <a:endParaRPr lang="en-US" dirty="0"/>
          </a:p>
        </p:txBody>
      </p:sp>
      <p:sp>
        <p:nvSpPr>
          <p:cNvPr id="2" name="Title 1"/>
          <p:cNvSpPr>
            <a:spLocks noGrp="1"/>
          </p:cNvSpPr>
          <p:nvPr>
            <p:ph type="ctrTitle" hasCustomPrompt="1"/>
          </p:nvPr>
        </p:nvSpPr>
        <p:spPr>
          <a:xfrm>
            <a:off x="796322" y="320040"/>
            <a:ext cx="6732237" cy="1017147"/>
          </a:xfrm>
        </p:spPr>
        <p:txBody>
          <a:bodyPr anchor="b">
            <a:normAutofit/>
          </a:bodyPr>
          <a:lstStyle>
            <a:lvl1pPr algn="l">
              <a:lnSpc>
                <a:spcPct val="90000"/>
              </a:lnSpc>
              <a:defRPr sz="3600" spc="100" baseline="0">
                <a:solidFill>
                  <a:schemeClr val="tx1"/>
                </a:solidFill>
              </a:defRPr>
            </a:lvl1pPr>
          </a:lstStyle>
          <a:p>
            <a:r>
              <a:rPr lang="en-US" dirty="0"/>
              <a:t>Add title here</a:t>
            </a:r>
          </a:p>
        </p:txBody>
      </p:sp>
      <p:sp>
        <p:nvSpPr>
          <p:cNvPr id="8" name="Text Placeholder 7">
            <a:extLst>
              <a:ext uri="{FF2B5EF4-FFF2-40B4-BE49-F238E27FC236}">
                <a16:creationId xmlns:a16="http://schemas.microsoft.com/office/drawing/2014/main" id="{D5E91AD6-E4A6-F082-0E76-DAF7D57B5162}"/>
              </a:ext>
            </a:extLst>
          </p:cNvPr>
          <p:cNvSpPr>
            <a:spLocks noGrp="1"/>
          </p:cNvSpPr>
          <p:nvPr>
            <p:ph type="body" sz="quarter" idx="10" hasCustomPrompt="1"/>
          </p:nvPr>
        </p:nvSpPr>
        <p:spPr>
          <a:xfrm>
            <a:off x="824242" y="1749479"/>
            <a:ext cx="788639" cy="533400"/>
          </a:xfrm>
        </p:spPr>
        <p:txBody>
          <a:bodyPr lIns="0" tIns="0" rIns="0" bIns="0" anchor="ctr">
            <a:noAutofit/>
          </a:bodyPr>
          <a:lstStyle>
            <a:lvl1pPr marL="0" indent="0" algn="ctr">
              <a:lnSpc>
                <a:spcPct val="60000"/>
              </a:lnSpc>
              <a:spcBef>
                <a:spcPts val="0"/>
              </a:spcBef>
              <a:spcAft>
                <a:spcPts val="0"/>
              </a:spcAft>
              <a:buNone/>
              <a:defRPr sz="4400" b="0" spc="100" baseline="-25000">
                <a:solidFill>
                  <a:schemeClr val="tx2"/>
                </a:solidFill>
              </a:defRPr>
            </a:lvl1pPr>
            <a:lvl2pPr marL="201168" indent="0">
              <a:buNone/>
              <a:defRPr/>
            </a:lvl2pPr>
            <a:lvl3pPr marL="384048" indent="0">
              <a:buNone/>
              <a:defRPr/>
            </a:lvl3pPr>
            <a:lvl4pPr marL="566928" indent="0">
              <a:buNone/>
              <a:defRPr/>
            </a:lvl4pPr>
            <a:lvl5pPr marL="749808" indent="0">
              <a:buNone/>
              <a:defRPr/>
            </a:lvl5pPr>
          </a:lstStyle>
          <a:p>
            <a:pPr lvl="0"/>
            <a:r>
              <a:rPr lang="en-US" dirty="0"/>
              <a:t>o1.</a:t>
            </a:r>
          </a:p>
        </p:txBody>
      </p:sp>
      <p:sp>
        <p:nvSpPr>
          <p:cNvPr id="13" name="Text Placeholder 12">
            <a:extLst>
              <a:ext uri="{FF2B5EF4-FFF2-40B4-BE49-F238E27FC236}">
                <a16:creationId xmlns:a16="http://schemas.microsoft.com/office/drawing/2014/main" id="{6B00516E-9699-821C-0371-67A8478E101D}"/>
              </a:ext>
            </a:extLst>
          </p:cNvPr>
          <p:cNvSpPr>
            <a:spLocks noGrp="1"/>
          </p:cNvSpPr>
          <p:nvPr>
            <p:ph type="body" sz="quarter" idx="16" hasCustomPrompt="1"/>
          </p:nvPr>
        </p:nvSpPr>
        <p:spPr>
          <a:xfrm>
            <a:off x="1643379" y="1749479"/>
            <a:ext cx="5885179" cy="533400"/>
          </a:xfrm>
        </p:spPr>
        <p:txBody>
          <a:bodyPr bIns="0" anchor="b"/>
          <a:lstStyle>
            <a:lvl1pPr marL="0" indent="0">
              <a:buNone/>
              <a:defRPr>
                <a:solidFill>
                  <a:schemeClr val="tx1">
                    <a:lumMod val="50000"/>
                    <a:lumOff val="50000"/>
                  </a:schemeClr>
                </a:solidFill>
              </a:defRPr>
            </a:lvl1pPr>
            <a:lvl2pPr marL="201168" indent="0">
              <a:buNone/>
              <a:defRPr/>
            </a:lvl2pPr>
            <a:lvl3pPr marL="384048" indent="0">
              <a:buNone/>
              <a:defRPr/>
            </a:lvl3pPr>
            <a:lvl4pPr marL="566928" indent="0">
              <a:buNone/>
              <a:defRPr/>
            </a:lvl4pPr>
            <a:lvl5pPr marL="749808" indent="0">
              <a:buNone/>
              <a:defRPr/>
            </a:lvl5pPr>
          </a:lstStyle>
          <a:p>
            <a:pPr lvl="0"/>
            <a:r>
              <a:rPr lang="en-US" dirty="0"/>
              <a:t>Click to add text</a:t>
            </a:r>
          </a:p>
        </p:txBody>
      </p:sp>
      <p:sp>
        <p:nvSpPr>
          <p:cNvPr id="6" name="Text Placeholder 7">
            <a:extLst>
              <a:ext uri="{FF2B5EF4-FFF2-40B4-BE49-F238E27FC236}">
                <a16:creationId xmlns:a16="http://schemas.microsoft.com/office/drawing/2014/main" id="{7C72C187-9B88-8558-E9E7-CA189DF0EF33}"/>
              </a:ext>
            </a:extLst>
          </p:cNvPr>
          <p:cNvSpPr>
            <a:spLocks noGrp="1"/>
          </p:cNvSpPr>
          <p:nvPr>
            <p:ph type="body" sz="quarter" idx="12" hasCustomPrompt="1"/>
          </p:nvPr>
        </p:nvSpPr>
        <p:spPr>
          <a:xfrm>
            <a:off x="824242" y="2378035"/>
            <a:ext cx="788639" cy="533400"/>
          </a:xfrm>
        </p:spPr>
        <p:txBody>
          <a:bodyPr lIns="0" tIns="0" rIns="0" bIns="0" anchor="ctr">
            <a:noAutofit/>
          </a:bodyPr>
          <a:lstStyle>
            <a:lvl1pPr marL="0" indent="0" algn="ctr">
              <a:lnSpc>
                <a:spcPct val="60000"/>
              </a:lnSpc>
              <a:spcBef>
                <a:spcPts val="0"/>
              </a:spcBef>
              <a:spcAft>
                <a:spcPts val="0"/>
              </a:spcAft>
              <a:buNone/>
              <a:defRPr sz="5400" b="0" spc="100" baseline="-25000">
                <a:solidFill>
                  <a:schemeClr val="tx2"/>
                </a:solidFill>
              </a:defRPr>
            </a:lvl1pPr>
            <a:lvl2pPr marL="201168" indent="0">
              <a:buNone/>
              <a:defRPr/>
            </a:lvl2pPr>
            <a:lvl3pPr marL="384048" indent="0">
              <a:buNone/>
              <a:defRPr/>
            </a:lvl3pPr>
            <a:lvl4pPr marL="566928" indent="0">
              <a:buNone/>
              <a:defRPr/>
            </a:lvl4pPr>
            <a:lvl5pPr marL="749808" indent="0">
              <a:buNone/>
              <a:defRPr/>
            </a:lvl5pPr>
          </a:lstStyle>
          <a:p>
            <a:pPr lvl="0"/>
            <a:r>
              <a:rPr lang="en-US" dirty="0"/>
              <a:t>o2.</a:t>
            </a:r>
          </a:p>
        </p:txBody>
      </p:sp>
      <p:sp>
        <p:nvSpPr>
          <p:cNvPr id="15" name="Text Placeholder 12">
            <a:extLst>
              <a:ext uri="{FF2B5EF4-FFF2-40B4-BE49-F238E27FC236}">
                <a16:creationId xmlns:a16="http://schemas.microsoft.com/office/drawing/2014/main" id="{9366E515-A368-5E2D-8A9F-6BDBB76BC877}"/>
              </a:ext>
            </a:extLst>
          </p:cNvPr>
          <p:cNvSpPr>
            <a:spLocks noGrp="1"/>
          </p:cNvSpPr>
          <p:nvPr>
            <p:ph type="body" sz="quarter" idx="17" hasCustomPrompt="1"/>
          </p:nvPr>
        </p:nvSpPr>
        <p:spPr>
          <a:xfrm>
            <a:off x="1643379" y="2378035"/>
            <a:ext cx="5885179" cy="533400"/>
          </a:xfrm>
        </p:spPr>
        <p:txBody>
          <a:bodyPr bIns="0" anchor="b">
            <a:normAutofit/>
          </a:bodyPr>
          <a:lstStyle>
            <a:lvl1pPr marL="0" indent="0">
              <a:buNone/>
              <a:defRPr sz="2400"/>
            </a:lvl1pPr>
            <a:lvl2pPr marL="201168" indent="0">
              <a:buNone/>
              <a:defRPr/>
            </a:lvl2pPr>
            <a:lvl3pPr marL="384048" indent="0">
              <a:buNone/>
              <a:defRPr/>
            </a:lvl3pPr>
            <a:lvl4pPr marL="566928" indent="0">
              <a:buNone/>
              <a:defRPr/>
            </a:lvl4pPr>
            <a:lvl5pPr marL="749808" indent="0">
              <a:buNone/>
              <a:defRPr/>
            </a:lvl5pPr>
          </a:lstStyle>
          <a:p>
            <a:pPr lvl="0"/>
            <a:r>
              <a:rPr lang="en-US" dirty="0"/>
              <a:t>Click to add text</a:t>
            </a:r>
          </a:p>
        </p:txBody>
      </p:sp>
      <p:sp>
        <p:nvSpPr>
          <p:cNvPr id="7" name="Text Placeholder 7">
            <a:extLst>
              <a:ext uri="{FF2B5EF4-FFF2-40B4-BE49-F238E27FC236}">
                <a16:creationId xmlns:a16="http://schemas.microsoft.com/office/drawing/2014/main" id="{1F522536-6FE3-2618-BC24-8C5188185870}"/>
              </a:ext>
            </a:extLst>
          </p:cNvPr>
          <p:cNvSpPr>
            <a:spLocks noGrp="1"/>
          </p:cNvSpPr>
          <p:nvPr>
            <p:ph type="body" sz="quarter" idx="13" hasCustomPrompt="1"/>
          </p:nvPr>
        </p:nvSpPr>
        <p:spPr>
          <a:xfrm>
            <a:off x="824242" y="3006909"/>
            <a:ext cx="788639" cy="533400"/>
          </a:xfrm>
        </p:spPr>
        <p:txBody>
          <a:bodyPr lIns="0" tIns="0" rIns="0" bIns="0" anchor="ctr">
            <a:noAutofit/>
          </a:bodyPr>
          <a:lstStyle>
            <a:lvl1pPr marL="0" indent="0" algn="ctr">
              <a:lnSpc>
                <a:spcPct val="60000"/>
              </a:lnSpc>
              <a:spcBef>
                <a:spcPts val="0"/>
              </a:spcBef>
              <a:spcAft>
                <a:spcPts val="0"/>
              </a:spcAft>
              <a:buNone/>
              <a:defRPr sz="4400" b="0" spc="100" baseline="-25000">
                <a:solidFill>
                  <a:schemeClr val="tx2"/>
                </a:solidFill>
              </a:defRPr>
            </a:lvl1pPr>
            <a:lvl2pPr marL="201168" indent="0">
              <a:buNone/>
              <a:defRPr/>
            </a:lvl2pPr>
            <a:lvl3pPr marL="384048" indent="0">
              <a:buNone/>
              <a:defRPr/>
            </a:lvl3pPr>
            <a:lvl4pPr marL="566928" indent="0">
              <a:buNone/>
              <a:defRPr/>
            </a:lvl4pPr>
            <a:lvl5pPr marL="749808" indent="0">
              <a:buNone/>
              <a:defRPr/>
            </a:lvl5pPr>
          </a:lstStyle>
          <a:p>
            <a:pPr lvl="0"/>
            <a:r>
              <a:rPr lang="en-US" dirty="0"/>
              <a:t>o3.</a:t>
            </a:r>
          </a:p>
        </p:txBody>
      </p:sp>
      <p:sp>
        <p:nvSpPr>
          <p:cNvPr id="16" name="Text Placeholder 12">
            <a:extLst>
              <a:ext uri="{FF2B5EF4-FFF2-40B4-BE49-F238E27FC236}">
                <a16:creationId xmlns:a16="http://schemas.microsoft.com/office/drawing/2014/main" id="{89C1155B-B06D-77D5-B3DC-9CEAEDF2D61F}"/>
              </a:ext>
            </a:extLst>
          </p:cNvPr>
          <p:cNvSpPr>
            <a:spLocks noGrp="1"/>
          </p:cNvSpPr>
          <p:nvPr>
            <p:ph type="body" sz="quarter" idx="18" hasCustomPrompt="1"/>
          </p:nvPr>
        </p:nvSpPr>
        <p:spPr>
          <a:xfrm>
            <a:off x="1643379" y="3009613"/>
            <a:ext cx="5885179" cy="533400"/>
          </a:xfrm>
        </p:spPr>
        <p:txBody>
          <a:bodyPr bIns="0" anchor="b"/>
          <a:lstStyle>
            <a:lvl1pPr marL="0" indent="0">
              <a:buNone/>
              <a:defRPr>
                <a:solidFill>
                  <a:schemeClr val="tx1">
                    <a:lumMod val="50000"/>
                    <a:lumOff val="50000"/>
                  </a:schemeClr>
                </a:solidFill>
              </a:defRPr>
            </a:lvl1pPr>
            <a:lvl2pPr marL="201168" indent="0">
              <a:buNone/>
              <a:defRPr/>
            </a:lvl2pPr>
            <a:lvl3pPr marL="384048" indent="0">
              <a:buNone/>
              <a:defRPr/>
            </a:lvl3pPr>
            <a:lvl4pPr marL="566928" indent="0">
              <a:buNone/>
              <a:defRPr/>
            </a:lvl4pPr>
            <a:lvl5pPr marL="749808" indent="0">
              <a:buNone/>
              <a:defRPr/>
            </a:lvl5pPr>
          </a:lstStyle>
          <a:p>
            <a:pPr lvl="0"/>
            <a:r>
              <a:rPr lang="en-US" dirty="0"/>
              <a:t>Click to add text</a:t>
            </a:r>
          </a:p>
        </p:txBody>
      </p:sp>
      <p:sp>
        <p:nvSpPr>
          <p:cNvPr id="9" name="Text Placeholder 7">
            <a:extLst>
              <a:ext uri="{FF2B5EF4-FFF2-40B4-BE49-F238E27FC236}">
                <a16:creationId xmlns:a16="http://schemas.microsoft.com/office/drawing/2014/main" id="{F3A36BC1-799A-6623-E5E3-1190C0C7C479}"/>
              </a:ext>
            </a:extLst>
          </p:cNvPr>
          <p:cNvSpPr>
            <a:spLocks noGrp="1"/>
          </p:cNvSpPr>
          <p:nvPr>
            <p:ph type="body" sz="quarter" idx="14" hasCustomPrompt="1"/>
          </p:nvPr>
        </p:nvSpPr>
        <p:spPr>
          <a:xfrm>
            <a:off x="824242" y="3635783"/>
            <a:ext cx="788639" cy="533400"/>
          </a:xfrm>
        </p:spPr>
        <p:txBody>
          <a:bodyPr lIns="0" tIns="0" rIns="0" bIns="0" anchor="ctr">
            <a:noAutofit/>
          </a:bodyPr>
          <a:lstStyle>
            <a:lvl1pPr marL="0" indent="0" algn="ctr">
              <a:lnSpc>
                <a:spcPct val="60000"/>
              </a:lnSpc>
              <a:spcBef>
                <a:spcPts val="0"/>
              </a:spcBef>
              <a:spcAft>
                <a:spcPts val="0"/>
              </a:spcAft>
              <a:buNone/>
              <a:defRPr sz="4400" b="0" spc="100" baseline="-25000">
                <a:solidFill>
                  <a:schemeClr val="tx2"/>
                </a:solidFill>
              </a:defRPr>
            </a:lvl1pPr>
            <a:lvl2pPr marL="201168" indent="0">
              <a:buNone/>
              <a:defRPr/>
            </a:lvl2pPr>
            <a:lvl3pPr marL="384048" indent="0">
              <a:buNone/>
              <a:defRPr/>
            </a:lvl3pPr>
            <a:lvl4pPr marL="566928" indent="0">
              <a:buNone/>
              <a:defRPr/>
            </a:lvl4pPr>
            <a:lvl5pPr marL="749808" indent="0">
              <a:buNone/>
              <a:defRPr/>
            </a:lvl5pPr>
          </a:lstStyle>
          <a:p>
            <a:pPr lvl="0"/>
            <a:r>
              <a:rPr lang="en-US" dirty="0"/>
              <a:t>o4.</a:t>
            </a:r>
          </a:p>
        </p:txBody>
      </p:sp>
      <p:sp>
        <p:nvSpPr>
          <p:cNvPr id="17" name="Text Placeholder 12">
            <a:extLst>
              <a:ext uri="{FF2B5EF4-FFF2-40B4-BE49-F238E27FC236}">
                <a16:creationId xmlns:a16="http://schemas.microsoft.com/office/drawing/2014/main" id="{92954362-36EF-4B42-19C7-6132A7E2A875}"/>
              </a:ext>
            </a:extLst>
          </p:cNvPr>
          <p:cNvSpPr>
            <a:spLocks noGrp="1"/>
          </p:cNvSpPr>
          <p:nvPr>
            <p:ph type="body" sz="quarter" idx="19" hasCustomPrompt="1"/>
          </p:nvPr>
        </p:nvSpPr>
        <p:spPr>
          <a:xfrm>
            <a:off x="1643379" y="3638169"/>
            <a:ext cx="5885179" cy="533400"/>
          </a:xfrm>
        </p:spPr>
        <p:txBody>
          <a:bodyPr bIns="0" anchor="b"/>
          <a:lstStyle>
            <a:lvl1pPr marL="0" indent="0">
              <a:buNone/>
              <a:defRPr>
                <a:solidFill>
                  <a:schemeClr val="tx1">
                    <a:lumMod val="50000"/>
                    <a:lumOff val="50000"/>
                  </a:schemeClr>
                </a:solidFill>
              </a:defRPr>
            </a:lvl1pPr>
            <a:lvl2pPr marL="201168" indent="0">
              <a:buNone/>
              <a:defRPr/>
            </a:lvl2pPr>
            <a:lvl3pPr marL="384048" indent="0">
              <a:buNone/>
              <a:defRPr/>
            </a:lvl3pPr>
            <a:lvl4pPr marL="566928" indent="0">
              <a:buNone/>
              <a:defRPr/>
            </a:lvl4pPr>
            <a:lvl5pPr marL="749808" indent="0">
              <a:buNone/>
              <a:defRPr/>
            </a:lvl5pPr>
          </a:lstStyle>
          <a:p>
            <a:pPr lvl="0"/>
            <a:r>
              <a:rPr lang="en-US" dirty="0"/>
              <a:t>Click to add text</a:t>
            </a:r>
          </a:p>
        </p:txBody>
      </p:sp>
      <p:sp>
        <p:nvSpPr>
          <p:cNvPr id="10" name="Text Placeholder 7">
            <a:extLst>
              <a:ext uri="{FF2B5EF4-FFF2-40B4-BE49-F238E27FC236}">
                <a16:creationId xmlns:a16="http://schemas.microsoft.com/office/drawing/2014/main" id="{9EF1DED4-DCEF-D1F3-17B9-BC29651F7DE8}"/>
              </a:ext>
            </a:extLst>
          </p:cNvPr>
          <p:cNvSpPr>
            <a:spLocks noGrp="1"/>
          </p:cNvSpPr>
          <p:nvPr>
            <p:ph type="body" sz="quarter" idx="15" hasCustomPrompt="1"/>
          </p:nvPr>
        </p:nvSpPr>
        <p:spPr>
          <a:xfrm>
            <a:off x="824242" y="4264656"/>
            <a:ext cx="788639" cy="533400"/>
          </a:xfrm>
        </p:spPr>
        <p:txBody>
          <a:bodyPr lIns="0" tIns="0" rIns="0" bIns="0" anchor="ctr">
            <a:noAutofit/>
          </a:bodyPr>
          <a:lstStyle>
            <a:lvl1pPr marL="0" indent="0" algn="ctr">
              <a:lnSpc>
                <a:spcPct val="60000"/>
              </a:lnSpc>
              <a:spcBef>
                <a:spcPts val="0"/>
              </a:spcBef>
              <a:spcAft>
                <a:spcPts val="0"/>
              </a:spcAft>
              <a:buNone/>
              <a:defRPr sz="4400" b="0" spc="100" baseline="-25000">
                <a:solidFill>
                  <a:schemeClr val="tx2"/>
                </a:solidFill>
              </a:defRPr>
            </a:lvl1pPr>
            <a:lvl2pPr marL="201168" indent="0">
              <a:buNone/>
              <a:defRPr/>
            </a:lvl2pPr>
            <a:lvl3pPr marL="384048" indent="0">
              <a:buNone/>
              <a:defRPr/>
            </a:lvl3pPr>
            <a:lvl4pPr marL="566928" indent="0">
              <a:buNone/>
              <a:defRPr/>
            </a:lvl4pPr>
            <a:lvl5pPr marL="749808" indent="0">
              <a:buNone/>
              <a:defRPr/>
            </a:lvl5pPr>
          </a:lstStyle>
          <a:p>
            <a:pPr lvl="0"/>
            <a:r>
              <a:rPr lang="en-US" dirty="0"/>
              <a:t>o5.</a:t>
            </a:r>
          </a:p>
        </p:txBody>
      </p:sp>
      <p:sp>
        <p:nvSpPr>
          <p:cNvPr id="20" name="Text Placeholder 12">
            <a:extLst>
              <a:ext uri="{FF2B5EF4-FFF2-40B4-BE49-F238E27FC236}">
                <a16:creationId xmlns:a16="http://schemas.microsoft.com/office/drawing/2014/main" id="{A57B871C-EE51-327F-62B1-79B005BD932C}"/>
              </a:ext>
            </a:extLst>
          </p:cNvPr>
          <p:cNvSpPr>
            <a:spLocks noGrp="1"/>
          </p:cNvSpPr>
          <p:nvPr>
            <p:ph type="body" sz="quarter" idx="20" hasCustomPrompt="1"/>
          </p:nvPr>
        </p:nvSpPr>
        <p:spPr>
          <a:xfrm>
            <a:off x="1643379" y="4269747"/>
            <a:ext cx="5885179" cy="533400"/>
          </a:xfrm>
        </p:spPr>
        <p:txBody>
          <a:bodyPr bIns="0" anchor="b"/>
          <a:lstStyle>
            <a:lvl1pPr marL="0" indent="0">
              <a:buNone/>
              <a:defRPr>
                <a:solidFill>
                  <a:schemeClr val="tx1">
                    <a:lumMod val="50000"/>
                    <a:lumOff val="50000"/>
                  </a:schemeClr>
                </a:solidFill>
              </a:defRPr>
            </a:lvl1pPr>
            <a:lvl2pPr marL="201168" indent="0">
              <a:buNone/>
              <a:defRPr/>
            </a:lvl2pPr>
            <a:lvl3pPr marL="384048" indent="0">
              <a:buNone/>
              <a:defRPr/>
            </a:lvl3pPr>
            <a:lvl4pPr marL="566928" indent="0">
              <a:buNone/>
              <a:defRPr/>
            </a:lvl4pPr>
            <a:lvl5pPr marL="749808" indent="0">
              <a:buNone/>
              <a:defRPr/>
            </a:lvl5pPr>
          </a:lstStyle>
          <a:p>
            <a:pPr lvl="0"/>
            <a:r>
              <a:rPr lang="en-US" dirty="0"/>
              <a:t>Click to add text</a:t>
            </a:r>
          </a:p>
        </p:txBody>
      </p:sp>
      <p:cxnSp>
        <p:nvCxnSpPr>
          <p:cNvPr id="22" name="Straight Connector 21">
            <a:extLst>
              <a:ext uri="{FF2B5EF4-FFF2-40B4-BE49-F238E27FC236}">
                <a16:creationId xmlns:a16="http://schemas.microsoft.com/office/drawing/2014/main" id="{C01359A1-A1B1-9DC6-08B9-8042E7FBA168}"/>
              </a:ext>
              <a:ext uri="{C183D7F6-B498-43B3-948B-1728B52AA6E4}">
                <adec:decorative xmlns:adec="http://schemas.microsoft.com/office/drawing/2017/decorative" val="1"/>
              </a:ext>
            </a:extLst>
          </p:cNvPr>
          <p:cNvCxnSpPr>
            <a:cxnSpLocks/>
          </p:cNvCxnSpPr>
          <p:nvPr userDrawn="1"/>
        </p:nvCxnSpPr>
        <p:spPr>
          <a:xfrm rot="10800000" flipH="1">
            <a:off x="6889763" y="0"/>
            <a:ext cx="1822122" cy="6871447"/>
          </a:xfrm>
          <a:prstGeom prst="line">
            <a:avLst/>
          </a:prstGeom>
          <a:ln w="22225">
            <a:solidFill>
              <a:schemeClr val="tx2"/>
            </a:solidFill>
          </a:ln>
        </p:spPr>
        <p:style>
          <a:lnRef idx="1">
            <a:schemeClr val="accent1"/>
          </a:lnRef>
          <a:fillRef idx="0">
            <a:schemeClr val="accent1"/>
          </a:fillRef>
          <a:effectRef idx="0">
            <a:schemeClr val="accent1"/>
          </a:effectRef>
          <a:fontRef idx="minor">
            <a:schemeClr val="tx1"/>
          </a:fontRef>
        </p:style>
      </p:cxnSp>
      <p:sp>
        <p:nvSpPr>
          <p:cNvPr id="24" name="Footer Placeholder 8">
            <a:extLst>
              <a:ext uri="{FF2B5EF4-FFF2-40B4-BE49-F238E27FC236}">
                <a16:creationId xmlns:a16="http://schemas.microsoft.com/office/drawing/2014/main" id="{28D89004-F984-BB7D-2489-E7EC55129802}"/>
              </a:ext>
            </a:extLst>
          </p:cNvPr>
          <p:cNvSpPr>
            <a:spLocks noGrp="1"/>
          </p:cNvSpPr>
          <p:nvPr>
            <p:ph type="ftr" sz="quarter" idx="3"/>
          </p:nvPr>
        </p:nvSpPr>
        <p:spPr>
          <a:xfrm>
            <a:off x="824241" y="6290774"/>
            <a:ext cx="6637071" cy="365125"/>
          </a:xfrm>
          <a:prstGeom prst="rect">
            <a:avLst/>
          </a:prstGeom>
        </p:spPr>
        <p:txBody>
          <a:bodyPr/>
          <a:lstStyle>
            <a:lvl1pPr>
              <a:defRPr sz="1100" b="0" i="0" cap="all" baseline="0">
                <a:solidFill>
                  <a:schemeClr val="tx1"/>
                </a:solidFill>
                <a:latin typeface="+mn-lt"/>
              </a:defRPr>
            </a:lvl1pPr>
          </a:lstStyle>
          <a:p>
            <a:r>
              <a:rPr lang="en-US" dirty="0"/>
              <a:t>Add footer here</a:t>
            </a:r>
          </a:p>
        </p:txBody>
      </p:sp>
      <p:sp>
        <p:nvSpPr>
          <p:cNvPr id="21" name="Slide Number Placeholder 9">
            <a:extLst>
              <a:ext uri="{FF2B5EF4-FFF2-40B4-BE49-F238E27FC236}">
                <a16:creationId xmlns:a16="http://schemas.microsoft.com/office/drawing/2014/main" id="{E2790754-E9EF-9F79-825B-5AB348DFA62E}"/>
              </a:ext>
            </a:extLst>
          </p:cNvPr>
          <p:cNvSpPr>
            <a:spLocks noGrp="1"/>
          </p:cNvSpPr>
          <p:nvPr>
            <p:ph type="sldNum" sz="quarter" idx="4"/>
          </p:nvPr>
        </p:nvSpPr>
        <p:spPr>
          <a:xfrm>
            <a:off x="10768546" y="6290774"/>
            <a:ext cx="617912" cy="365125"/>
          </a:xfrm>
          <a:prstGeom prst="rect">
            <a:avLst/>
          </a:prstGeom>
        </p:spPr>
        <p:txBody>
          <a:bodyPr/>
          <a:lstStyle>
            <a:lvl1pPr algn="r">
              <a:defRPr sz="1100" b="0" i="0">
                <a:solidFill>
                  <a:schemeClr val="bg1"/>
                </a:solidFill>
                <a:latin typeface="+mn-lt"/>
              </a:defRPr>
            </a:lvl1pPr>
          </a:lstStyle>
          <a:p>
            <a:fld id="{3A98EE3D-8CD1-4C3F-BD1C-C98C9596463C}" type="slidenum">
              <a:rPr lang="en-US" smtClean="0"/>
              <a:pPr/>
              <a:t>‹#›</a:t>
            </a:fld>
            <a:endParaRPr lang="en-US" dirty="0"/>
          </a:p>
        </p:txBody>
      </p:sp>
    </p:spTree>
    <p:extLst>
      <p:ext uri="{BB962C8B-B14F-4D97-AF65-F5344CB8AC3E}">
        <p14:creationId xmlns:p14="http://schemas.microsoft.com/office/powerpoint/2010/main" val="13803725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Agenda - Topic 3">
    <p:spTree>
      <p:nvGrpSpPr>
        <p:cNvPr id="1" name=""/>
        <p:cNvGrpSpPr/>
        <p:nvPr/>
      </p:nvGrpSpPr>
      <p:grpSpPr>
        <a:xfrm>
          <a:off x="0" y="0"/>
          <a:ext cx="0" cy="0"/>
          <a:chOff x="0" y="0"/>
          <a:chExt cx="0" cy="0"/>
        </a:xfrm>
      </p:grpSpPr>
      <p:sp>
        <p:nvSpPr>
          <p:cNvPr id="23" name="Freeform: Shape 22">
            <a:extLst>
              <a:ext uri="{FF2B5EF4-FFF2-40B4-BE49-F238E27FC236}">
                <a16:creationId xmlns:a16="http://schemas.microsoft.com/office/drawing/2014/main" id="{7B8C35C0-4758-2887-0763-E78795846CD3}"/>
              </a:ext>
              <a:ext uri="{C183D7F6-B498-43B3-948B-1728B52AA6E4}">
                <adec:decorative xmlns:adec="http://schemas.microsoft.com/office/drawing/2017/decorative" val="1"/>
              </a:ext>
            </a:extLst>
          </p:cNvPr>
          <p:cNvSpPr/>
          <p:nvPr userDrawn="1"/>
        </p:nvSpPr>
        <p:spPr>
          <a:xfrm>
            <a:off x="6093537" y="-1946"/>
            <a:ext cx="3601340" cy="6881814"/>
          </a:xfrm>
          <a:custGeom>
            <a:avLst/>
            <a:gdLst>
              <a:gd name="connsiteX0" fmla="*/ 3601340 w 3601340"/>
              <a:gd name="connsiteY0" fmla="*/ 0 h 6881814"/>
              <a:gd name="connsiteX1" fmla="*/ 0 w 3601340"/>
              <a:gd name="connsiteY1" fmla="*/ 0 h 6881814"/>
              <a:gd name="connsiteX2" fmla="*/ 0 w 3601340"/>
              <a:gd name="connsiteY2" fmla="*/ 6881815 h 6881814"/>
              <a:gd name="connsiteX3" fmla="*/ 1064235 w 3601340"/>
              <a:gd name="connsiteY3" fmla="*/ 6881815 h 6881814"/>
              <a:gd name="connsiteX4" fmla="*/ 1441045 w 3601340"/>
              <a:gd name="connsiteY4" fmla="*/ 5490188 h 6881814"/>
              <a:gd name="connsiteX5" fmla="*/ 1835678 w 3601340"/>
              <a:gd name="connsiteY5" fmla="*/ 4034957 h 6881814"/>
              <a:gd name="connsiteX6" fmla="*/ 2045724 w 3601340"/>
              <a:gd name="connsiteY6" fmla="*/ 3914112 h 6881814"/>
              <a:gd name="connsiteX7" fmla="*/ 2166660 w 3601340"/>
              <a:gd name="connsiteY7" fmla="*/ 4124001 h 6881814"/>
              <a:gd name="connsiteX8" fmla="*/ 1906966 w 3601340"/>
              <a:gd name="connsiteY8" fmla="*/ 5081858 h 6881814"/>
              <a:gd name="connsiteX9" fmla="*/ 2027902 w 3601340"/>
              <a:gd name="connsiteY9" fmla="*/ 5291747 h 6881814"/>
              <a:gd name="connsiteX10" fmla="*/ 2227765 w 3601340"/>
              <a:gd name="connsiteY10" fmla="*/ 5198887 h 6881814"/>
              <a:gd name="connsiteX11" fmla="*/ 2570204 w 3601340"/>
              <a:gd name="connsiteY11" fmla="*/ 3923016 h 6881814"/>
              <a:gd name="connsiteX12" fmla="*/ 2602029 w 3601340"/>
              <a:gd name="connsiteY12" fmla="*/ 3799627 h 6881814"/>
              <a:gd name="connsiteX13" fmla="*/ 3601340 w 3601340"/>
              <a:gd name="connsiteY13" fmla="*/ 0 h 68818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601340" h="6881814">
                <a:moveTo>
                  <a:pt x="3601340" y="0"/>
                </a:moveTo>
                <a:lnTo>
                  <a:pt x="0" y="0"/>
                </a:lnTo>
                <a:lnTo>
                  <a:pt x="0" y="6881815"/>
                </a:lnTo>
                <a:lnTo>
                  <a:pt x="1064235" y="6881815"/>
                </a:lnTo>
                <a:lnTo>
                  <a:pt x="1441045" y="5490188"/>
                </a:lnTo>
                <a:lnTo>
                  <a:pt x="1835678" y="4034957"/>
                </a:lnTo>
                <a:cubicBezTo>
                  <a:pt x="1859865" y="3943369"/>
                  <a:pt x="1954068" y="3889943"/>
                  <a:pt x="2045724" y="3914112"/>
                </a:cubicBezTo>
                <a:cubicBezTo>
                  <a:pt x="2137381" y="3938281"/>
                  <a:pt x="2190847" y="4032413"/>
                  <a:pt x="2166660" y="4124001"/>
                </a:cubicBezTo>
                <a:lnTo>
                  <a:pt x="1906966" y="5081858"/>
                </a:lnTo>
                <a:cubicBezTo>
                  <a:pt x="1882779" y="5173446"/>
                  <a:pt x="1936246" y="5267578"/>
                  <a:pt x="2027902" y="5291747"/>
                </a:cubicBezTo>
                <a:cubicBezTo>
                  <a:pt x="2109375" y="5313372"/>
                  <a:pt x="2193393" y="5272666"/>
                  <a:pt x="2227765" y="5198887"/>
                </a:cubicBezTo>
                <a:lnTo>
                  <a:pt x="2570204" y="3923016"/>
                </a:lnTo>
                <a:lnTo>
                  <a:pt x="2602029" y="3799627"/>
                </a:lnTo>
                <a:lnTo>
                  <a:pt x="3601340" y="0"/>
                </a:lnTo>
                <a:close/>
              </a:path>
            </a:pathLst>
          </a:custGeom>
          <a:solidFill>
            <a:srgbClr val="FFFFFF"/>
          </a:solidFill>
          <a:ln w="12700" cap="flat">
            <a:noFill/>
            <a:prstDash val="solid"/>
            <a:miter/>
          </a:ln>
        </p:spPr>
        <p:txBody>
          <a:bodyPr rtlCol="0" anchor="ctr"/>
          <a:lstStyle/>
          <a:p>
            <a:endParaRPr lang="en-US" dirty="0"/>
          </a:p>
        </p:txBody>
      </p:sp>
      <p:sp>
        <p:nvSpPr>
          <p:cNvPr id="14" name="Picture Placeholder 13">
            <a:extLst>
              <a:ext uri="{FF2B5EF4-FFF2-40B4-BE49-F238E27FC236}">
                <a16:creationId xmlns:a16="http://schemas.microsoft.com/office/drawing/2014/main" id="{4F200699-2797-D741-1EC1-B83FCA4B1977}"/>
              </a:ext>
            </a:extLst>
          </p:cNvPr>
          <p:cNvSpPr>
            <a:spLocks noGrp="1"/>
          </p:cNvSpPr>
          <p:nvPr>
            <p:ph type="pic" sz="quarter" idx="11"/>
          </p:nvPr>
        </p:nvSpPr>
        <p:spPr>
          <a:xfrm flipH="1">
            <a:off x="7163691" y="0"/>
            <a:ext cx="5024825" cy="6858000"/>
          </a:xfrm>
          <a:custGeom>
            <a:avLst/>
            <a:gdLst>
              <a:gd name="connsiteX0" fmla="*/ 0 w 6064250"/>
              <a:gd name="connsiteY0" fmla="*/ 0 h 6877051"/>
              <a:gd name="connsiteX1" fmla="*/ 6064250 w 6064250"/>
              <a:gd name="connsiteY1" fmla="*/ 0 h 6877051"/>
              <a:gd name="connsiteX2" fmla="*/ 6064250 w 6064250"/>
              <a:gd name="connsiteY2" fmla="*/ 6877051 h 6877051"/>
              <a:gd name="connsiteX3" fmla="*/ 0 w 6064250"/>
              <a:gd name="connsiteY3" fmla="*/ 6877051 h 6877051"/>
              <a:gd name="connsiteX4" fmla="*/ 0 w 6064250"/>
              <a:gd name="connsiteY4" fmla="*/ 0 h 6877051"/>
              <a:gd name="connsiteX0" fmla="*/ 0 w 6064250"/>
              <a:gd name="connsiteY0" fmla="*/ 0 h 6877051"/>
              <a:gd name="connsiteX1" fmla="*/ 5840730 w 6064250"/>
              <a:gd name="connsiteY1" fmla="*/ 0 h 6877051"/>
              <a:gd name="connsiteX2" fmla="*/ 6064250 w 6064250"/>
              <a:gd name="connsiteY2" fmla="*/ 6877051 h 6877051"/>
              <a:gd name="connsiteX3" fmla="*/ 0 w 6064250"/>
              <a:gd name="connsiteY3" fmla="*/ 6877051 h 6877051"/>
              <a:gd name="connsiteX4" fmla="*/ 0 w 6064250"/>
              <a:gd name="connsiteY4" fmla="*/ 0 h 6877051"/>
              <a:gd name="connsiteX0" fmla="*/ 0 w 5840730"/>
              <a:gd name="connsiteY0" fmla="*/ 0 h 6887937"/>
              <a:gd name="connsiteX1" fmla="*/ 5840730 w 5840730"/>
              <a:gd name="connsiteY1" fmla="*/ 0 h 6887937"/>
              <a:gd name="connsiteX2" fmla="*/ 4028621 w 5840730"/>
              <a:gd name="connsiteY2" fmla="*/ 6887937 h 6887937"/>
              <a:gd name="connsiteX3" fmla="*/ 0 w 5840730"/>
              <a:gd name="connsiteY3" fmla="*/ 6877051 h 6887937"/>
              <a:gd name="connsiteX4" fmla="*/ 0 w 5840730"/>
              <a:gd name="connsiteY4" fmla="*/ 0 h 6887937"/>
              <a:gd name="connsiteX0" fmla="*/ 0 w 5840730"/>
              <a:gd name="connsiteY0" fmla="*/ 0 h 6887937"/>
              <a:gd name="connsiteX1" fmla="*/ 5840730 w 5840730"/>
              <a:gd name="connsiteY1" fmla="*/ 0 h 6887937"/>
              <a:gd name="connsiteX2" fmla="*/ 5090160 w 5840730"/>
              <a:gd name="connsiteY2" fmla="*/ 2775915 h 6887937"/>
              <a:gd name="connsiteX3" fmla="*/ 4028621 w 5840730"/>
              <a:gd name="connsiteY3" fmla="*/ 6887937 h 6887937"/>
              <a:gd name="connsiteX4" fmla="*/ 0 w 5840730"/>
              <a:gd name="connsiteY4" fmla="*/ 6877051 h 6887937"/>
              <a:gd name="connsiteX5" fmla="*/ 0 w 5840730"/>
              <a:gd name="connsiteY5" fmla="*/ 0 h 6887937"/>
              <a:gd name="connsiteX0" fmla="*/ 0 w 5840730"/>
              <a:gd name="connsiteY0" fmla="*/ 0 h 6887937"/>
              <a:gd name="connsiteX1" fmla="*/ 5840730 w 5840730"/>
              <a:gd name="connsiteY1" fmla="*/ 0 h 6887937"/>
              <a:gd name="connsiteX2" fmla="*/ 5090160 w 5840730"/>
              <a:gd name="connsiteY2" fmla="*/ 2775915 h 6887937"/>
              <a:gd name="connsiteX3" fmla="*/ 4991100 w 5840730"/>
              <a:gd name="connsiteY3" fmla="*/ 3134055 h 6887937"/>
              <a:gd name="connsiteX4" fmla="*/ 4028621 w 5840730"/>
              <a:gd name="connsiteY4" fmla="*/ 6887937 h 6887937"/>
              <a:gd name="connsiteX5" fmla="*/ 0 w 5840730"/>
              <a:gd name="connsiteY5" fmla="*/ 6877051 h 6887937"/>
              <a:gd name="connsiteX6" fmla="*/ 0 w 5840730"/>
              <a:gd name="connsiteY6" fmla="*/ 0 h 6887937"/>
              <a:gd name="connsiteX0" fmla="*/ 0 w 5840730"/>
              <a:gd name="connsiteY0" fmla="*/ 0 h 6887937"/>
              <a:gd name="connsiteX1" fmla="*/ 5840730 w 5840730"/>
              <a:gd name="connsiteY1" fmla="*/ 0 h 6887937"/>
              <a:gd name="connsiteX2" fmla="*/ 5090160 w 5840730"/>
              <a:gd name="connsiteY2" fmla="*/ 2775915 h 6887937"/>
              <a:gd name="connsiteX3" fmla="*/ 4991100 w 5840730"/>
              <a:gd name="connsiteY3" fmla="*/ 3134055 h 6887937"/>
              <a:gd name="connsiteX4" fmla="*/ 4785360 w 5840730"/>
              <a:gd name="connsiteY4" fmla="*/ 3926535 h 6887937"/>
              <a:gd name="connsiteX5" fmla="*/ 4028621 w 5840730"/>
              <a:gd name="connsiteY5" fmla="*/ 6887937 h 6887937"/>
              <a:gd name="connsiteX6" fmla="*/ 0 w 5840730"/>
              <a:gd name="connsiteY6" fmla="*/ 6877051 h 6887937"/>
              <a:gd name="connsiteX7" fmla="*/ 0 w 5840730"/>
              <a:gd name="connsiteY7" fmla="*/ 0 h 6887937"/>
              <a:gd name="connsiteX0" fmla="*/ 0 w 5840730"/>
              <a:gd name="connsiteY0" fmla="*/ 0 h 6887937"/>
              <a:gd name="connsiteX1" fmla="*/ 5840730 w 5840730"/>
              <a:gd name="connsiteY1" fmla="*/ 0 h 6887937"/>
              <a:gd name="connsiteX2" fmla="*/ 5090160 w 5840730"/>
              <a:gd name="connsiteY2" fmla="*/ 2775915 h 6887937"/>
              <a:gd name="connsiteX3" fmla="*/ 4991100 w 5840730"/>
              <a:gd name="connsiteY3" fmla="*/ 3134055 h 6887937"/>
              <a:gd name="connsiteX4" fmla="*/ 4922520 w 5840730"/>
              <a:gd name="connsiteY4" fmla="*/ 3415995 h 6887937"/>
              <a:gd name="connsiteX5" fmla="*/ 4785360 w 5840730"/>
              <a:gd name="connsiteY5" fmla="*/ 3926535 h 6887937"/>
              <a:gd name="connsiteX6" fmla="*/ 4028621 w 5840730"/>
              <a:gd name="connsiteY6" fmla="*/ 6887937 h 6887937"/>
              <a:gd name="connsiteX7" fmla="*/ 0 w 5840730"/>
              <a:gd name="connsiteY7" fmla="*/ 6877051 h 6887937"/>
              <a:gd name="connsiteX8" fmla="*/ 0 w 5840730"/>
              <a:gd name="connsiteY8"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22520 w 5840730"/>
              <a:gd name="connsiteY4" fmla="*/ 3415995 h 6887937"/>
              <a:gd name="connsiteX5" fmla="*/ 4785360 w 5840730"/>
              <a:gd name="connsiteY5" fmla="*/ 3926535 h 6887937"/>
              <a:gd name="connsiteX6" fmla="*/ 4028621 w 5840730"/>
              <a:gd name="connsiteY6" fmla="*/ 6887937 h 6887937"/>
              <a:gd name="connsiteX7" fmla="*/ 0 w 5840730"/>
              <a:gd name="connsiteY7" fmla="*/ 6877051 h 6887937"/>
              <a:gd name="connsiteX8" fmla="*/ 0 w 5840730"/>
              <a:gd name="connsiteY8"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922520 w 5840730"/>
              <a:gd name="connsiteY5" fmla="*/ 3415995 h 6887937"/>
              <a:gd name="connsiteX6" fmla="*/ 4785360 w 5840730"/>
              <a:gd name="connsiteY6" fmla="*/ 3926535 h 6887937"/>
              <a:gd name="connsiteX7" fmla="*/ 4028621 w 5840730"/>
              <a:gd name="connsiteY7" fmla="*/ 6887937 h 6887937"/>
              <a:gd name="connsiteX8" fmla="*/ 0 w 5840730"/>
              <a:gd name="connsiteY8" fmla="*/ 6877051 h 6887937"/>
              <a:gd name="connsiteX9" fmla="*/ 0 w 5840730"/>
              <a:gd name="connsiteY9"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655820 w 5840730"/>
              <a:gd name="connsiteY5" fmla="*/ 1770075 h 6887937"/>
              <a:gd name="connsiteX6" fmla="*/ 4922520 w 5840730"/>
              <a:gd name="connsiteY6" fmla="*/ 3415995 h 6887937"/>
              <a:gd name="connsiteX7" fmla="*/ 4785360 w 5840730"/>
              <a:gd name="connsiteY7" fmla="*/ 3926535 h 6887937"/>
              <a:gd name="connsiteX8" fmla="*/ 4028621 w 5840730"/>
              <a:gd name="connsiteY8" fmla="*/ 6887937 h 6887937"/>
              <a:gd name="connsiteX9" fmla="*/ 0 w 5840730"/>
              <a:gd name="connsiteY9" fmla="*/ 6877051 h 6887937"/>
              <a:gd name="connsiteX10" fmla="*/ 0 w 5840730"/>
              <a:gd name="connsiteY10"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655820 w 5840730"/>
              <a:gd name="connsiteY5" fmla="*/ 1770075 h 6887937"/>
              <a:gd name="connsiteX6" fmla="*/ 3901440 w 5840730"/>
              <a:gd name="connsiteY6" fmla="*/ 4696155 h 6887937"/>
              <a:gd name="connsiteX7" fmla="*/ 4922520 w 5840730"/>
              <a:gd name="connsiteY7" fmla="*/ 3415995 h 6887937"/>
              <a:gd name="connsiteX8" fmla="*/ 4785360 w 5840730"/>
              <a:gd name="connsiteY8" fmla="*/ 3926535 h 6887937"/>
              <a:gd name="connsiteX9" fmla="*/ 4028621 w 5840730"/>
              <a:gd name="connsiteY9" fmla="*/ 6887937 h 6887937"/>
              <a:gd name="connsiteX10" fmla="*/ 0 w 5840730"/>
              <a:gd name="connsiteY10" fmla="*/ 6877051 h 6887937"/>
              <a:gd name="connsiteX11" fmla="*/ 0 w 5840730"/>
              <a:gd name="connsiteY11"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655820 w 5840730"/>
              <a:gd name="connsiteY5" fmla="*/ 1770075 h 6887937"/>
              <a:gd name="connsiteX6" fmla="*/ 3901440 w 5840730"/>
              <a:gd name="connsiteY6" fmla="*/ 4696155 h 6887937"/>
              <a:gd name="connsiteX7" fmla="*/ 4457700 w 5840730"/>
              <a:gd name="connsiteY7" fmla="*/ 3842715 h 6887937"/>
              <a:gd name="connsiteX8" fmla="*/ 4785360 w 5840730"/>
              <a:gd name="connsiteY8" fmla="*/ 3926535 h 6887937"/>
              <a:gd name="connsiteX9" fmla="*/ 4028621 w 5840730"/>
              <a:gd name="connsiteY9" fmla="*/ 6887937 h 6887937"/>
              <a:gd name="connsiteX10" fmla="*/ 0 w 5840730"/>
              <a:gd name="connsiteY10" fmla="*/ 6877051 h 6887937"/>
              <a:gd name="connsiteX11" fmla="*/ 0 w 5840730"/>
              <a:gd name="connsiteY11"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655820 w 5840730"/>
              <a:gd name="connsiteY5" fmla="*/ 1770075 h 6887937"/>
              <a:gd name="connsiteX6" fmla="*/ 3901440 w 5840730"/>
              <a:gd name="connsiteY6" fmla="*/ 4696155 h 6887937"/>
              <a:gd name="connsiteX7" fmla="*/ 4213860 w 5840730"/>
              <a:gd name="connsiteY7" fmla="*/ 4757115 h 6887937"/>
              <a:gd name="connsiteX8" fmla="*/ 4457700 w 5840730"/>
              <a:gd name="connsiteY8" fmla="*/ 3842715 h 6887937"/>
              <a:gd name="connsiteX9" fmla="*/ 4785360 w 5840730"/>
              <a:gd name="connsiteY9" fmla="*/ 3926535 h 6887937"/>
              <a:gd name="connsiteX10" fmla="*/ 4028621 w 5840730"/>
              <a:gd name="connsiteY10" fmla="*/ 6887937 h 6887937"/>
              <a:gd name="connsiteX11" fmla="*/ 0 w 5840730"/>
              <a:gd name="connsiteY11" fmla="*/ 6877051 h 6887937"/>
              <a:gd name="connsiteX12" fmla="*/ 0 w 5840730"/>
              <a:gd name="connsiteY12"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937760 w 5840730"/>
              <a:gd name="connsiteY5" fmla="*/ 16100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895850 w 5840730"/>
              <a:gd name="connsiteY5" fmla="*/ 160243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895850 w 5840730"/>
              <a:gd name="connsiteY5" fmla="*/ 160243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895850 w 5840730"/>
              <a:gd name="connsiteY5" fmla="*/ 160243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94910 w 5840730"/>
              <a:gd name="connsiteY4" fmla="*/ 185770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94910 w 5840730"/>
              <a:gd name="connsiteY4" fmla="*/ 185770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94910 w 5840730"/>
              <a:gd name="connsiteY4" fmla="*/ 185770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94910 w 5840730"/>
              <a:gd name="connsiteY4" fmla="*/ 185770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94910 w 5840730"/>
              <a:gd name="connsiteY4" fmla="*/ 185770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79670 w 5840730"/>
              <a:gd name="connsiteY4" fmla="*/ 186532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56810 w 5840730"/>
              <a:gd name="connsiteY4" fmla="*/ 186532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79670 w 5840730"/>
              <a:gd name="connsiteY4" fmla="*/ 184627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79670 w 5840730"/>
              <a:gd name="connsiteY4" fmla="*/ 184627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79670 w 5840730"/>
              <a:gd name="connsiteY4" fmla="*/ 184627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79670 w 5840730"/>
              <a:gd name="connsiteY4" fmla="*/ 184627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79670 w 5840730"/>
              <a:gd name="connsiteY4" fmla="*/ 184627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79670 w 5840730"/>
              <a:gd name="connsiteY4" fmla="*/ 184627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933950 w 5840730"/>
              <a:gd name="connsiteY3" fmla="*/ 273781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61560 w 5840730"/>
              <a:gd name="connsiteY3" fmla="*/ 294355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42510 w 5840730"/>
              <a:gd name="connsiteY3" fmla="*/ 301975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560570 w 5840730"/>
              <a:gd name="connsiteY11" fmla="*/ 412084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09160 w 5840730"/>
              <a:gd name="connsiteY11" fmla="*/ 363316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893820 w 5840730"/>
              <a:gd name="connsiteY8" fmla="*/ 468853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893820 w 5840730"/>
              <a:gd name="connsiteY8" fmla="*/ 468853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893820 w 5840730"/>
              <a:gd name="connsiteY8" fmla="*/ 468853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655820 w 5840730"/>
              <a:gd name="connsiteY6" fmla="*/ 1770075 h 6887937"/>
              <a:gd name="connsiteX7" fmla="*/ 3893820 w 5840730"/>
              <a:gd name="connsiteY7" fmla="*/ 4688535 h 6887937"/>
              <a:gd name="connsiteX8" fmla="*/ 3992880 w 5840730"/>
              <a:gd name="connsiteY8" fmla="*/ 490570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3893820 w 5840730"/>
              <a:gd name="connsiteY6" fmla="*/ 4688535 h 6887937"/>
              <a:gd name="connsiteX7" fmla="*/ 3992880 w 5840730"/>
              <a:gd name="connsiteY7" fmla="*/ 4905705 h 6887937"/>
              <a:gd name="connsiteX8" fmla="*/ 4213860 w 5840730"/>
              <a:gd name="connsiteY8" fmla="*/ 4757115 h 6887937"/>
              <a:gd name="connsiteX9" fmla="*/ 4457700 w 5840730"/>
              <a:gd name="connsiteY9" fmla="*/ 3842715 h 6887937"/>
              <a:gd name="connsiteX10" fmla="*/ 4686300 w 5840730"/>
              <a:gd name="connsiteY10" fmla="*/ 371317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3893820 w 5840730"/>
              <a:gd name="connsiteY5" fmla="*/ 4688535 h 6887937"/>
              <a:gd name="connsiteX6" fmla="*/ 3992880 w 5840730"/>
              <a:gd name="connsiteY6" fmla="*/ 4905705 h 6887937"/>
              <a:gd name="connsiteX7" fmla="*/ 4213860 w 5840730"/>
              <a:gd name="connsiteY7" fmla="*/ 4757115 h 6887937"/>
              <a:gd name="connsiteX8" fmla="*/ 4457700 w 5840730"/>
              <a:gd name="connsiteY8" fmla="*/ 3842715 h 6887937"/>
              <a:gd name="connsiteX9" fmla="*/ 4686300 w 5840730"/>
              <a:gd name="connsiteY9" fmla="*/ 371317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3893820 w 5840730"/>
              <a:gd name="connsiteY4" fmla="*/ 4688535 h 6887937"/>
              <a:gd name="connsiteX5" fmla="*/ 3992880 w 5840730"/>
              <a:gd name="connsiteY5" fmla="*/ 4905705 h 6887937"/>
              <a:gd name="connsiteX6" fmla="*/ 4213860 w 5840730"/>
              <a:gd name="connsiteY6" fmla="*/ 4757115 h 6887937"/>
              <a:gd name="connsiteX7" fmla="*/ 4457700 w 5840730"/>
              <a:gd name="connsiteY7" fmla="*/ 3842715 h 6887937"/>
              <a:gd name="connsiteX8" fmla="*/ 4686300 w 5840730"/>
              <a:gd name="connsiteY8" fmla="*/ 3713175 h 6887937"/>
              <a:gd name="connsiteX9" fmla="*/ 4785360 w 5840730"/>
              <a:gd name="connsiteY9" fmla="*/ 3926535 h 6887937"/>
              <a:gd name="connsiteX10" fmla="*/ 4028621 w 5840730"/>
              <a:gd name="connsiteY10" fmla="*/ 6887937 h 6887937"/>
              <a:gd name="connsiteX11" fmla="*/ 0 w 5840730"/>
              <a:gd name="connsiteY11" fmla="*/ 6877051 h 6887937"/>
              <a:gd name="connsiteX12" fmla="*/ 0 w 5840730"/>
              <a:gd name="connsiteY12" fmla="*/ 0 h 6887937"/>
              <a:gd name="connsiteX0" fmla="*/ 0 w 5840730"/>
              <a:gd name="connsiteY0" fmla="*/ 0 h 6887937"/>
              <a:gd name="connsiteX1" fmla="*/ 5840730 w 5840730"/>
              <a:gd name="connsiteY1" fmla="*/ 0 h 6887937"/>
              <a:gd name="connsiteX2" fmla="*/ 5090160 w 5840730"/>
              <a:gd name="connsiteY2" fmla="*/ 2775915 h 6887937"/>
              <a:gd name="connsiteX3" fmla="*/ 3893820 w 5840730"/>
              <a:gd name="connsiteY3" fmla="*/ 4688535 h 6887937"/>
              <a:gd name="connsiteX4" fmla="*/ 3992880 w 5840730"/>
              <a:gd name="connsiteY4" fmla="*/ 4905705 h 6887937"/>
              <a:gd name="connsiteX5" fmla="*/ 4213860 w 5840730"/>
              <a:gd name="connsiteY5" fmla="*/ 4757115 h 6887937"/>
              <a:gd name="connsiteX6" fmla="*/ 4457700 w 5840730"/>
              <a:gd name="connsiteY6" fmla="*/ 3842715 h 6887937"/>
              <a:gd name="connsiteX7" fmla="*/ 4686300 w 5840730"/>
              <a:gd name="connsiteY7" fmla="*/ 3713175 h 6887937"/>
              <a:gd name="connsiteX8" fmla="*/ 4785360 w 5840730"/>
              <a:gd name="connsiteY8" fmla="*/ 3926535 h 6887937"/>
              <a:gd name="connsiteX9" fmla="*/ 4028621 w 5840730"/>
              <a:gd name="connsiteY9" fmla="*/ 6887937 h 6887937"/>
              <a:gd name="connsiteX10" fmla="*/ 0 w 5840730"/>
              <a:gd name="connsiteY10" fmla="*/ 6877051 h 6887937"/>
              <a:gd name="connsiteX11" fmla="*/ 0 w 5840730"/>
              <a:gd name="connsiteY11" fmla="*/ 0 h 6887937"/>
              <a:gd name="connsiteX0" fmla="*/ 0 w 5840730"/>
              <a:gd name="connsiteY0" fmla="*/ 0 h 6887937"/>
              <a:gd name="connsiteX1" fmla="*/ 5840730 w 5840730"/>
              <a:gd name="connsiteY1" fmla="*/ 0 h 6887937"/>
              <a:gd name="connsiteX2" fmla="*/ 3893820 w 5840730"/>
              <a:gd name="connsiteY2" fmla="*/ 4688535 h 6887937"/>
              <a:gd name="connsiteX3" fmla="*/ 3992880 w 5840730"/>
              <a:gd name="connsiteY3" fmla="*/ 4905705 h 6887937"/>
              <a:gd name="connsiteX4" fmla="*/ 4213860 w 5840730"/>
              <a:gd name="connsiteY4" fmla="*/ 4757115 h 6887937"/>
              <a:gd name="connsiteX5" fmla="*/ 4457700 w 5840730"/>
              <a:gd name="connsiteY5" fmla="*/ 3842715 h 6887937"/>
              <a:gd name="connsiteX6" fmla="*/ 4686300 w 5840730"/>
              <a:gd name="connsiteY6" fmla="*/ 3713175 h 6887937"/>
              <a:gd name="connsiteX7" fmla="*/ 4785360 w 5840730"/>
              <a:gd name="connsiteY7" fmla="*/ 3926535 h 6887937"/>
              <a:gd name="connsiteX8" fmla="*/ 4028621 w 5840730"/>
              <a:gd name="connsiteY8" fmla="*/ 6887937 h 6887937"/>
              <a:gd name="connsiteX9" fmla="*/ 0 w 5840730"/>
              <a:gd name="connsiteY9" fmla="*/ 6877051 h 6887937"/>
              <a:gd name="connsiteX10" fmla="*/ 0 w 5840730"/>
              <a:gd name="connsiteY10" fmla="*/ 0 h 6887937"/>
              <a:gd name="connsiteX0" fmla="*/ 0 w 4790753"/>
              <a:gd name="connsiteY0" fmla="*/ 0 h 6887937"/>
              <a:gd name="connsiteX1" fmla="*/ 2674743 w 4790753"/>
              <a:gd name="connsiteY1" fmla="*/ 49345 h 6887937"/>
              <a:gd name="connsiteX2" fmla="*/ 3893820 w 4790753"/>
              <a:gd name="connsiteY2" fmla="*/ 4688535 h 6887937"/>
              <a:gd name="connsiteX3" fmla="*/ 3992880 w 4790753"/>
              <a:gd name="connsiteY3" fmla="*/ 4905705 h 6887937"/>
              <a:gd name="connsiteX4" fmla="*/ 4213860 w 4790753"/>
              <a:gd name="connsiteY4" fmla="*/ 4757115 h 6887937"/>
              <a:gd name="connsiteX5" fmla="*/ 4457700 w 4790753"/>
              <a:gd name="connsiteY5" fmla="*/ 3842715 h 6887937"/>
              <a:gd name="connsiteX6" fmla="*/ 4686300 w 4790753"/>
              <a:gd name="connsiteY6" fmla="*/ 3713175 h 6887937"/>
              <a:gd name="connsiteX7" fmla="*/ 4785360 w 4790753"/>
              <a:gd name="connsiteY7" fmla="*/ 3926535 h 6887937"/>
              <a:gd name="connsiteX8" fmla="*/ 4028621 w 4790753"/>
              <a:gd name="connsiteY8" fmla="*/ 6887937 h 6887937"/>
              <a:gd name="connsiteX9" fmla="*/ 0 w 4790753"/>
              <a:gd name="connsiteY9" fmla="*/ 6877051 h 6887937"/>
              <a:gd name="connsiteX10" fmla="*/ 0 w 4790753"/>
              <a:gd name="connsiteY10" fmla="*/ 0 h 6887937"/>
              <a:gd name="connsiteX0" fmla="*/ 0 w 4790753"/>
              <a:gd name="connsiteY0" fmla="*/ 0 h 6887937"/>
              <a:gd name="connsiteX1" fmla="*/ 2497763 w 4790753"/>
              <a:gd name="connsiteY1" fmla="*/ 0 h 6887937"/>
              <a:gd name="connsiteX2" fmla="*/ 3893820 w 4790753"/>
              <a:gd name="connsiteY2" fmla="*/ 4688535 h 6887937"/>
              <a:gd name="connsiteX3" fmla="*/ 3992880 w 4790753"/>
              <a:gd name="connsiteY3" fmla="*/ 4905705 h 6887937"/>
              <a:gd name="connsiteX4" fmla="*/ 4213860 w 4790753"/>
              <a:gd name="connsiteY4" fmla="*/ 4757115 h 6887937"/>
              <a:gd name="connsiteX5" fmla="*/ 4457700 w 4790753"/>
              <a:gd name="connsiteY5" fmla="*/ 3842715 h 6887937"/>
              <a:gd name="connsiteX6" fmla="*/ 4686300 w 4790753"/>
              <a:gd name="connsiteY6" fmla="*/ 3713175 h 6887937"/>
              <a:gd name="connsiteX7" fmla="*/ 4785360 w 4790753"/>
              <a:gd name="connsiteY7" fmla="*/ 3926535 h 6887937"/>
              <a:gd name="connsiteX8" fmla="*/ 4028621 w 4790753"/>
              <a:gd name="connsiteY8" fmla="*/ 6887937 h 6887937"/>
              <a:gd name="connsiteX9" fmla="*/ 0 w 4790753"/>
              <a:gd name="connsiteY9" fmla="*/ 6877051 h 6887937"/>
              <a:gd name="connsiteX10" fmla="*/ 0 w 4790753"/>
              <a:gd name="connsiteY10" fmla="*/ 0 h 6887937"/>
              <a:gd name="connsiteX0" fmla="*/ 0 w 4790753"/>
              <a:gd name="connsiteY0" fmla="*/ 0 h 6887937"/>
              <a:gd name="connsiteX1" fmla="*/ 2497763 w 4790753"/>
              <a:gd name="connsiteY1" fmla="*/ 0 h 6887937"/>
              <a:gd name="connsiteX2" fmla="*/ 3490698 w 4790753"/>
              <a:gd name="connsiteY2" fmla="*/ 3504252 h 6887937"/>
              <a:gd name="connsiteX3" fmla="*/ 3992880 w 4790753"/>
              <a:gd name="connsiteY3" fmla="*/ 4905705 h 6887937"/>
              <a:gd name="connsiteX4" fmla="*/ 4213860 w 4790753"/>
              <a:gd name="connsiteY4" fmla="*/ 4757115 h 6887937"/>
              <a:gd name="connsiteX5" fmla="*/ 4457700 w 4790753"/>
              <a:gd name="connsiteY5" fmla="*/ 3842715 h 6887937"/>
              <a:gd name="connsiteX6" fmla="*/ 4686300 w 4790753"/>
              <a:gd name="connsiteY6" fmla="*/ 3713175 h 6887937"/>
              <a:gd name="connsiteX7" fmla="*/ 4785360 w 4790753"/>
              <a:gd name="connsiteY7" fmla="*/ 3926535 h 6887937"/>
              <a:gd name="connsiteX8" fmla="*/ 4028621 w 4790753"/>
              <a:gd name="connsiteY8" fmla="*/ 6887937 h 6887937"/>
              <a:gd name="connsiteX9" fmla="*/ 0 w 4790753"/>
              <a:gd name="connsiteY9" fmla="*/ 6877051 h 6887937"/>
              <a:gd name="connsiteX10" fmla="*/ 0 w 4790753"/>
              <a:gd name="connsiteY10" fmla="*/ 0 h 6887937"/>
              <a:gd name="connsiteX0" fmla="*/ 0 w 4790753"/>
              <a:gd name="connsiteY0" fmla="*/ 0 h 6887937"/>
              <a:gd name="connsiteX1" fmla="*/ 2310950 w 4790753"/>
              <a:gd name="connsiteY1" fmla="*/ 0 h 6887937"/>
              <a:gd name="connsiteX2" fmla="*/ 3490698 w 4790753"/>
              <a:gd name="connsiteY2" fmla="*/ 3504252 h 6887937"/>
              <a:gd name="connsiteX3" fmla="*/ 3992880 w 4790753"/>
              <a:gd name="connsiteY3" fmla="*/ 4905705 h 6887937"/>
              <a:gd name="connsiteX4" fmla="*/ 4213860 w 4790753"/>
              <a:gd name="connsiteY4" fmla="*/ 4757115 h 6887937"/>
              <a:gd name="connsiteX5" fmla="*/ 4457700 w 4790753"/>
              <a:gd name="connsiteY5" fmla="*/ 3842715 h 6887937"/>
              <a:gd name="connsiteX6" fmla="*/ 4686300 w 4790753"/>
              <a:gd name="connsiteY6" fmla="*/ 3713175 h 6887937"/>
              <a:gd name="connsiteX7" fmla="*/ 4785360 w 4790753"/>
              <a:gd name="connsiteY7" fmla="*/ 3926535 h 6887937"/>
              <a:gd name="connsiteX8" fmla="*/ 4028621 w 4790753"/>
              <a:gd name="connsiteY8" fmla="*/ 6887937 h 6887937"/>
              <a:gd name="connsiteX9" fmla="*/ 0 w 4790753"/>
              <a:gd name="connsiteY9" fmla="*/ 6877051 h 6887937"/>
              <a:gd name="connsiteX10" fmla="*/ 0 w 4790753"/>
              <a:gd name="connsiteY10" fmla="*/ 0 h 6887937"/>
              <a:gd name="connsiteX0" fmla="*/ 0 w 4790753"/>
              <a:gd name="connsiteY0" fmla="*/ 0 h 6887937"/>
              <a:gd name="connsiteX1" fmla="*/ 2487931 w 4790753"/>
              <a:gd name="connsiteY1" fmla="*/ 0 h 6887937"/>
              <a:gd name="connsiteX2" fmla="*/ 3490698 w 4790753"/>
              <a:gd name="connsiteY2" fmla="*/ 3504252 h 6887937"/>
              <a:gd name="connsiteX3" fmla="*/ 3992880 w 4790753"/>
              <a:gd name="connsiteY3" fmla="*/ 4905705 h 6887937"/>
              <a:gd name="connsiteX4" fmla="*/ 4213860 w 4790753"/>
              <a:gd name="connsiteY4" fmla="*/ 4757115 h 6887937"/>
              <a:gd name="connsiteX5" fmla="*/ 4457700 w 4790753"/>
              <a:gd name="connsiteY5" fmla="*/ 3842715 h 6887937"/>
              <a:gd name="connsiteX6" fmla="*/ 4686300 w 4790753"/>
              <a:gd name="connsiteY6" fmla="*/ 3713175 h 6887937"/>
              <a:gd name="connsiteX7" fmla="*/ 4785360 w 4790753"/>
              <a:gd name="connsiteY7" fmla="*/ 3926535 h 6887937"/>
              <a:gd name="connsiteX8" fmla="*/ 4028621 w 4790753"/>
              <a:gd name="connsiteY8" fmla="*/ 6887937 h 6887937"/>
              <a:gd name="connsiteX9" fmla="*/ 0 w 4790753"/>
              <a:gd name="connsiteY9" fmla="*/ 6877051 h 6887937"/>
              <a:gd name="connsiteX10" fmla="*/ 0 w 4790753"/>
              <a:gd name="connsiteY10" fmla="*/ 0 h 6887937"/>
              <a:gd name="connsiteX0" fmla="*/ 0 w 4790753"/>
              <a:gd name="connsiteY0" fmla="*/ 0 h 6887937"/>
              <a:gd name="connsiteX1" fmla="*/ 2487931 w 4790753"/>
              <a:gd name="connsiteY1" fmla="*/ 0 h 6887937"/>
              <a:gd name="connsiteX2" fmla="*/ 3412040 w 4790753"/>
              <a:gd name="connsiteY2" fmla="*/ 3464777 h 6887937"/>
              <a:gd name="connsiteX3" fmla="*/ 3992880 w 4790753"/>
              <a:gd name="connsiteY3" fmla="*/ 4905705 h 6887937"/>
              <a:gd name="connsiteX4" fmla="*/ 4213860 w 4790753"/>
              <a:gd name="connsiteY4" fmla="*/ 4757115 h 6887937"/>
              <a:gd name="connsiteX5" fmla="*/ 4457700 w 4790753"/>
              <a:gd name="connsiteY5" fmla="*/ 3842715 h 6887937"/>
              <a:gd name="connsiteX6" fmla="*/ 4686300 w 4790753"/>
              <a:gd name="connsiteY6" fmla="*/ 3713175 h 6887937"/>
              <a:gd name="connsiteX7" fmla="*/ 4785360 w 4790753"/>
              <a:gd name="connsiteY7" fmla="*/ 3926535 h 6887937"/>
              <a:gd name="connsiteX8" fmla="*/ 4028621 w 4790753"/>
              <a:gd name="connsiteY8" fmla="*/ 6887937 h 6887937"/>
              <a:gd name="connsiteX9" fmla="*/ 0 w 4790753"/>
              <a:gd name="connsiteY9" fmla="*/ 6877051 h 6887937"/>
              <a:gd name="connsiteX10" fmla="*/ 0 w 4790753"/>
              <a:gd name="connsiteY10" fmla="*/ 0 h 6887937"/>
              <a:gd name="connsiteX0" fmla="*/ 0 w 4790753"/>
              <a:gd name="connsiteY0" fmla="*/ 0 h 6887937"/>
              <a:gd name="connsiteX1" fmla="*/ 2487931 w 4790753"/>
              <a:gd name="connsiteY1" fmla="*/ 0 h 6887937"/>
              <a:gd name="connsiteX2" fmla="*/ 3244891 w 4790753"/>
              <a:gd name="connsiteY2" fmla="*/ 3464778 h 6887937"/>
              <a:gd name="connsiteX3" fmla="*/ 3992880 w 4790753"/>
              <a:gd name="connsiteY3" fmla="*/ 4905705 h 6887937"/>
              <a:gd name="connsiteX4" fmla="*/ 4213860 w 4790753"/>
              <a:gd name="connsiteY4" fmla="*/ 4757115 h 6887937"/>
              <a:gd name="connsiteX5" fmla="*/ 4457700 w 4790753"/>
              <a:gd name="connsiteY5" fmla="*/ 3842715 h 6887937"/>
              <a:gd name="connsiteX6" fmla="*/ 4686300 w 4790753"/>
              <a:gd name="connsiteY6" fmla="*/ 3713175 h 6887937"/>
              <a:gd name="connsiteX7" fmla="*/ 4785360 w 4790753"/>
              <a:gd name="connsiteY7" fmla="*/ 3926535 h 6887937"/>
              <a:gd name="connsiteX8" fmla="*/ 4028621 w 4790753"/>
              <a:gd name="connsiteY8" fmla="*/ 6887937 h 6887937"/>
              <a:gd name="connsiteX9" fmla="*/ 0 w 4790753"/>
              <a:gd name="connsiteY9" fmla="*/ 6877051 h 6887937"/>
              <a:gd name="connsiteX10" fmla="*/ 0 w 4790753"/>
              <a:gd name="connsiteY10" fmla="*/ 0 h 6887937"/>
              <a:gd name="connsiteX0" fmla="*/ 0 w 4790753"/>
              <a:gd name="connsiteY0" fmla="*/ 0 h 6887937"/>
              <a:gd name="connsiteX1" fmla="*/ 2487931 w 4790753"/>
              <a:gd name="connsiteY1" fmla="*/ 0 h 6887937"/>
              <a:gd name="connsiteX2" fmla="*/ 3392375 w 4790753"/>
              <a:gd name="connsiteY2" fmla="*/ 3464779 h 6887937"/>
              <a:gd name="connsiteX3" fmla="*/ 3992880 w 4790753"/>
              <a:gd name="connsiteY3" fmla="*/ 4905705 h 6887937"/>
              <a:gd name="connsiteX4" fmla="*/ 4213860 w 4790753"/>
              <a:gd name="connsiteY4" fmla="*/ 4757115 h 6887937"/>
              <a:gd name="connsiteX5" fmla="*/ 4457700 w 4790753"/>
              <a:gd name="connsiteY5" fmla="*/ 3842715 h 6887937"/>
              <a:gd name="connsiteX6" fmla="*/ 4686300 w 4790753"/>
              <a:gd name="connsiteY6" fmla="*/ 3713175 h 6887937"/>
              <a:gd name="connsiteX7" fmla="*/ 4785360 w 4790753"/>
              <a:gd name="connsiteY7" fmla="*/ 3926535 h 6887937"/>
              <a:gd name="connsiteX8" fmla="*/ 4028621 w 4790753"/>
              <a:gd name="connsiteY8" fmla="*/ 6887937 h 6887937"/>
              <a:gd name="connsiteX9" fmla="*/ 0 w 4790753"/>
              <a:gd name="connsiteY9" fmla="*/ 6877051 h 6887937"/>
              <a:gd name="connsiteX10" fmla="*/ 0 w 4790753"/>
              <a:gd name="connsiteY10" fmla="*/ 0 h 6887937"/>
              <a:gd name="connsiteX0" fmla="*/ 0 w 5110169"/>
              <a:gd name="connsiteY0" fmla="*/ 0 h 6887937"/>
              <a:gd name="connsiteX1" fmla="*/ 2487931 w 5110169"/>
              <a:gd name="connsiteY1" fmla="*/ 0 h 6887937"/>
              <a:gd name="connsiteX2" fmla="*/ 3392375 w 5110169"/>
              <a:gd name="connsiteY2" fmla="*/ 3464779 h 6887937"/>
              <a:gd name="connsiteX3" fmla="*/ 3992880 w 5110169"/>
              <a:gd name="connsiteY3" fmla="*/ 4905705 h 6887937"/>
              <a:gd name="connsiteX4" fmla="*/ 4213860 w 5110169"/>
              <a:gd name="connsiteY4" fmla="*/ 4757115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766000 w 5110169"/>
              <a:gd name="connsiteY2" fmla="*/ 4629324 h 6887937"/>
              <a:gd name="connsiteX3" fmla="*/ 3992880 w 5110169"/>
              <a:gd name="connsiteY3" fmla="*/ 4905705 h 6887937"/>
              <a:gd name="connsiteX4" fmla="*/ 4213860 w 5110169"/>
              <a:gd name="connsiteY4" fmla="*/ 4757115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716839 w 5110169"/>
              <a:gd name="connsiteY2" fmla="*/ 4550372 h 6887937"/>
              <a:gd name="connsiteX3" fmla="*/ 3992880 w 5110169"/>
              <a:gd name="connsiteY3" fmla="*/ 4905705 h 6887937"/>
              <a:gd name="connsiteX4" fmla="*/ 4213860 w 5110169"/>
              <a:gd name="connsiteY4" fmla="*/ 4757115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589019 w 5110169"/>
              <a:gd name="connsiteY2" fmla="*/ 4510896 h 6887937"/>
              <a:gd name="connsiteX3" fmla="*/ 3992880 w 5110169"/>
              <a:gd name="connsiteY3" fmla="*/ 4905705 h 6887937"/>
              <a:gd name="connsiteX4" fmla="*/ 4213860 w 5110169"/>
              <a:gd name="connsiteY4" fmla="*/ 4757115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677510 w 5110169"/>
              <a:gd name="connsiteY2" fmla="*/ 4510896 h 6887937"/>
              <a:gd name="connsiteX3" fmla="*/ 3992880 w 5110169"/>
              <a:gd name="connsiteY3" fmla="*/ 4905705 h 6887937"/>
              <a:gd name="connsiteX4" fmla="*/ 4213860 w 5110169"/>
              <a:gd name="connsiteY4" fmla="*/ 4757115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677510 w 5110169"/>
              <a:gd name="connsiteY2" fmla="*/ 4510896 h 6887937"/>
              <a:gd name="connsiteX3" fmla="*/ 3992880 w 5110169"/>
              <a:gd name="connsiteY3" fmla="*/ 4905705 h 6887937"/>
              <a:gd name="connsiteX4" fmla="*/ 4213860 w 5110169"/>
              <a:gd name="connsiteY4" fmla="*/ 4757115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677510 w 5110169"/>
              <a:gd name="connsiteY2" fmla="*/ 4510896 h 6887937"/>
              <a:gd name="connsiteX3" fmla="*/ 3953550 w 5110169"/>
              <a:gd name="connsiteY3" fmla="*/ 5034002 h 6887937"/>
              <a:gd name="connsiteX4" fmla="*/ 4213860 w 5110169"/>
              <a:gd name="connsiteY4" fmla="*/ 4757115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677510 w 5110169"/>
              <a:gd name="connsiteY2" fmla="*/ 4510896 h 6887937"/>
              <a:gd name="connsiteX3" fmla="*/ 3953550 w 5110169"/>
              <a:gd name="connsiteY3" fmla="*/ 5300466 h 6887937"/>
              <a:gd name="connsiteX4" fmla="*/ 4213860 w 5110169"/>
              <a:gd name="connsiteY4" fmla="*/ 4757115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677510 w 5110169"/>
              <a:gd name="connsiteY2" fmla="*/ 4510896 h 6887937"/>
              <a:gd name="connsiteX3" fmla="*/ 4042040 w 5110169"/>
              <a:gd name="connsiteY3" fmla="*/ 5566930 h 6887937"/>
              <a:gd name="connsiteX4" fmla="*/ 4213860 w 5110169"/>
              <a:gd name="connsiteY4" fmla="*/ 4757115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677510 w 5110169"/>
              <a:gd name="connsiteY2" fmla="*/ 4510896 h 6887937"/>
              <a:gd name="connsiteX3" fmla="*/ 4032208 w 5110169"/>
              <a:gd name="connsiteY3" fmla="*/ 5379419 h 6887937"/>
              <a:gd name="connsiteX4" fmla="*/ 4213860 w 5110169"/>
              <a:gd name="connsiteY4" fmla="*/ 4757115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805329 w 5110169"/>
              <a:gd name="connsiteY2" fmla="*/ 4974740 h 6887937"/>
              <a:gd name="connsiteX3" fmla="*/ 4032208 w 5110169"/>
              <a:gd name="connsiteY3" fmla="*/ 5379419 h 6887937"/>
              <a:gd name="connsiteX4" fmla="*/ 4213860 w 5110169"/>
              <a:gd name="connsiteY4" fmla="*/ 4757115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775832 w 5110169"/>
              <a:gd name="connsiteY2" fmla="*/ 5033954 h 6887937"/>
              <a:gd name="connsiteX3" fmla="*/ 4032208 w 5110169"/>
              <a:gd name="connsiteY3" fmla="*/ 5379419 h 6887937"/>
              <a:gd name="connsiteX4" fmla="*/ 4213860 w 5110169"/>
              <a:gd name="connsiteY4" fmla="*/ 4757115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834825 w 5110169"/>
              <a:gd name="connsiteY2" fmla="*/ 5142514 h 6887937"/>
              <a:gd name="connsiteX3" fmla="*/ 4032208 w 5110169"/>
              <a:gd name="connsiteY3" fmla="*/ 5379419 h 6887937"/>
              <a:gd name="connsiteX4" fmla="*/ 4213860 w 5110169"/>
              <a:gd name="connsiteY4" fmla="*/ 4757115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834825 w 5110169"/>
              <a:gd name="connsiteY2" fmla="*/ 5142514 h 6887937"/>
              <a:gd name="connsiteX3" fmla="*/ 4074118 w 5110169"/>
              <a:gd name="connsiteY3" fmla="*/ 5314407 h 6887937"/>
              <a:gd name="connsiteX4" fmla="*/ 4213860 w 5110169"/>
              <a:gd name="connsiteY4" fmla="*/ 4757115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834825 w 5110169"/>
              <a:gd name="connsiteY2" fmla="*/ 5142514 h 6887937"/>
              <a:gd name="connsiteX3" fmla="*/ 4074118 w 5110169"/>
              <a:gd name="connsiteY3" fmla="*/ 5314407 h 6887937"/>
              <a:gd name="connsiteX4" fmla="*/ 4168140 w 5110169"/>
              <a:gd name="connsiteY4" fmla="*/ 5055407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834825 w 5110169"/>
              <a:gd name="connsiteY2" fmla="*/ 5142514 h 6887937"/>
              <a:gd name="connsiteX3" fmla="*/ 4074118 w 5110169"/>
              <a:gd name="connsiteY3" fmla="*/ 5314407 h 6887937"/>
              <a:gd name="connsiteX4" fmla="*/ 4168140 w 5110169"/>
              <a:gd name="connsiteY4" fmla="*/ 5055407 h 6887937"/>
              <a:gd name="connsiteX5" fmla="*/ 3935730 w 5110169"/>
              <a:gd name="connsiteY5" fmla="*/ 417542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834825 w 5110169"/>
              <a:gd name="connsiteY2" fmla="*/ 5142514 h 6887937"/>
              <a:gd name="connsiteX3" fmla="*/ 4074118 w 5110169"/>
              <a:gd name="connsiteY3" fmla="*/ 5314407 h 6887937"/>
              <a:gd name="connsiteX4" fmla="*/ 4168140 w 5110169"/>
              <a:gd name="connsiteY4" fmla="*/ 5055407 h 6887937"/>
              <a:gd name="connsiteX5" fmla="*/ 3935730 w 5110169"/>
              <a:gd name="connsiteY5" fmla="*/ 4175425 h 6887937"/>
              <a:gd name="connsiteX6" fmla="*/ 4061460 w 5110169"/>
              <a:gd name="connsiteY6" fmla="*/ 3931157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834825 w 5110169"/>
              <a:gd name="connsiteY2" fmla="*/ 5142514 h 6887937"/>
              <a:gd name="connsiteX3" fmla="*/ 4074118 w 5110169"/>
              <a:gd name="connsiteY3" fmla="*/ 5314407 h 6887937"/>
              <a:gd name="connsiteX4" fmla="*/ 4168140 w 5110169"/>
              <a:gd name="connsiteY4" fmla="*/ 5055407 h 6887937"/>
              <a:gd name="connsiteX5" fmla="*/ 3935730 w 5110169"/>
              <a:gd name="connsiteY5" fmla="*/ 4175425 h 6887937"/>
              <a:gd name="connsiteX6" fmla="*/ 4061460 w 5110169"/>
              <a:gd name="connsiteY6" fmla="*/ 3931157 h 6887937"/>
              <a:gd name="connsiteX7" fmla="*/ 4198620 w 5110169"/>
              <a:gd name="connsiteY7" fmla="*/ 4133044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834825 w 5110169"/>
              <a:gd name="connsiteY2" fmla="*/ 5142514 h 6887937"/>
              <a:gd name="connsiteX3" fmla="*/ 4074118 w 5110169"/>
              <a:gd name="connsiteY3" fmla="*/ 5314407 h 6887937"/>
              <a:gd name="connsiteX4" fmla="*/ 4168140 w 5110169"/>
              <a:gd name="connsiteY4" fmla="*/ 5055407 h 6887937"/>
              <a:gd name="connsiteX5" fmla="*/ 3935730 w 5110169"/>
              <a:gd name="connsiteY5" fmla="*/ 4175425 h 6887937"/>
              <a:gd name="connsiteX6" fmla="*/ 4061460 w 5110169"/>
              <a:gd name="connsiteY6" fmla="*/ 3931157 h 6887937"/>
              <a:gd name="connsiteX7" fmla="*/ 4251960 w 5110169"/>
              <a:gd name="connsiteY7" fmla="*/ 4071856 h 6887937"/>
              <a:gd name="connsiteX8" fmla="*/ 5110169 w 5110169"/>
              <a:gd name="connsiteY8" fmla="*/ 6887937 h 6887937"/>
              <a:gd name="connsiteX9" fmla="*/ 0 w 5110169"/>
              <a:gd name="connsiteY9" fmla="*/ 6877051 h 6887937"/>
              <a:gd name="connsiteX10" fmla="*/ 0 w 5110169"/>
              <a:gd name="connsiteY10" fmla="*/ 0 h 6887937"/>
              <a:gd name="connsiteX0" fmla="*/ 0 w 5030921"/>
              <a:gd name="connsiteY0" fmla="*/ 0 h 6877051"/>
              <a:gd name="connsiteX1" fmla="*/ 2487931 w 5030921"/>
              <a:gd name="connsiteY1" fmla="*/ 0 h 6877051"/>
              <a:gd name="connsiteX2" fmla="*/ 3834825 w 5030921"/>
              <a:gd name="connsiteY2" fmla="*/ 5142514 h 6877051"/>
              <a:gd name="connsiteX3" fmla="*/ 4074118 w 5030921"/>
              <a:gd name="connsiteY3" fmla="*/ 5314407 h 6877051"/>
              <a:gd name="connsiteX4" fmla="*/ 4168140 w 5030921"/>
              <a:gd name="connsiteY4" fmla="*/ 5055407 h 6877051"/>
              <a:gd name="connsiteX5" fmla="*/ 3935730 w 5030921"/>
              <a:gd name="connsiteY5" fmla="*/ 4175425 h 6877051"/>
              <a:gd name="connsiteX6" fmla="*/ 4061460 w 5030921"/>
              <a:gd name="connsiteY6" fmla="*/ 3931157 h 6877051"/>
              <a:gd name="connsiteX7" fmla="*/ 4251960 w 5030921"/>
              <a:gd name="connsiteY7" fmla="*/ 4071856 h 6877051"/>
              <a:gd name="connsiteX8" fmla="*/ 5030921 w 5030921"/>
              <a:gd name="connsiteY8" fmla="*/ 6875699 h 6877051"/>
              <a:gd name="connsiteX9" fmla="*/ 0 w 5030921"/>
              <a:gd name="connsiteY9" fmla="*/ 6877051 h 6877051"/>
              <a:gd name="connsiteX10" fmla="*/ 0 w 5030921"/>
              <a:gd name="connsiteY10" fmla="*/ 0 h 6877051"/>
              <a:gd name="connsiteX0" fmla="*/ 0 w 4963865"/>
              <a:gd name="connsiteY0" fmla="*/ 0 h 6877051"/>
              <a:gd name="connsiteX1" fmla="*/ 2487931 w 4963865"/>
              <a:gd name="connsiteY1" fmla="*/ 0 h 6877051"/>
              <a:gd name="connsiteX2" fmla="*/ 3834825 w 4963865"/>
              <a:gd name="connsiteY2" fmla="*/ 5142514 h 6877051"/>
              <a:gd name="connsiteX3" fmla="*/ 4074118 w 4963865"/>
              <a:gd name="connsiteY3" fmla="*/ 5314407 h 6877051"/>
              <a:gd name="connsiteX4" fmla="*/ 4168140 w 4963865"/>
              <a:gd name="connsiteY4" fmla="*/ 5055407 h 6877051"/>
              <a:gd name="connsiteX5" fmla="*/ 3935730 w 4963865"/>
              <a:gd name="connsiteY5" fmla="*/ 4175425 h 6877051"/>
              <a:gd name="connsiteX6" fmla="*/ 4061460 w 4963865"/>
              <a:gd name="connsiteY6" fmla="*/ 3931157 h 6877051"/>
              <a:gd name="connsiteX7" fmla="*/ 4251960 w 4963865"/>
              <a:gd name="connsiteY7" fmla="*/ 4071856 h 6877051"/>
              <a:gd name="connsiteX8" fmla="*/ 4963865 w 4963865"/>
              <a:gd name="connsiteY8" fmla="*/ 6875699 h 6877051"/>
              <a:gd name="connsiteX9" fmla="*/ 0 w 4963865"/>
              <a:gd name="connsiteY9" fmla="*/ 6877051 h 6877051"/>
              <a:gd name="connsiteX10" fmla="*/ 0 w 4963865"/>
              <a:gd name="connsiteY10" fmla="*/ 0 h 6877051"/>
              <a:gd name="connsiteX0" fmla="*/ 0 w 5024825"/>
              <a:gd name="connsiteY0" fmla="*/ 0 h 6881818"/>
              <a:gd name="connsiteX1" fmla="*/ 2487931 w 5024825"/>
              <a:gd name="connsiteY1" fmla="*/ 0 h 6881818"/>
              <a:gd name="connsiteX2" fmla="*/ 3834825 w 5024825"/>
              <a:gd name="connsiteY2" fmla="*/ 5142514 h 6881818"/>
              <a:gd name="connsiteX3" fmla="*/ 40741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31157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41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31157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41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31157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41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31157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41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31157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41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41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41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41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41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41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41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41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9198 w 5024825"/>
              <a:gd name="connsiteY3" fmla="*/ 5441882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9198 w 5024825"/>
              <a:gd name="connsiteY3" fmla="*/ 5441882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9198 w 5024825"/>
              <a:gd name="connsiteY3" fmla="*/ 5441882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487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487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487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487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487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487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487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487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487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024825" h="6881818">
                <a:moveTo>
                  <a:pt x="0" y="0"/>
                </a:moveTo>
                <a:lnTo>
                  <a:pt x="2487931" y="0"/>
                </a:lnTo>
                <a:lnTo>
                  <a:pt x="3834825" y="5142514"/>
                </a:lnTo>
                <a:cubicBezTo>
                  <a:pt x="3851116" y="5182666"/>
                  <a:pt x="3878538" y="5351369"/>
                  <a:pt x="4048718" y="5314407"/>
                </a:cubicBezTo>
                <a:cubicBezTo>
                  <a:pt x="4218898" y="5277445"/>
                  <a:pt x="4184015" y="5205230"/>
                  <a:pt x="4168140" y="5055407"/>
                </a:cubicBezTo>
                <a:lnTo>
                  <a:pt x="3935730" y="4175425"/>
                </a:lnTo>
                <a:cubicBezTo>
                  <a:pt x="3924300" y="4083966"/>
                  <a:pt x="3902710" y="3989870"/>
                  <a:pt x="4061460" y="3941355"/>
                </a:cubicBezTo>
                <a:cubicBezTo>
                  <a:pt x="4194810" y="3923207"/>
                  <a:pt x="4213860" y="4007005"/>
                  <a:pt x="4251960" y="4071856"/>
                </a:cubicBezTo>
                <a:lnTo>
                  <a:pt x="5024825" y="6881818"/>
                </a:lnTo>
                <a:lnTo>
                  <a:pt x="0" y="6877051"/>
                </a:lnTo>
                <a:lnTo>
                  <a:pt x="0" y="0"/>
                </a:lnTo>
                <a:close/>
              </a:path>
            </a:pathLst>
          </a:custGeom>
          <a:solidFill>
            <a:schemeClr val="bg2"/>
          </a:solidFill>
        </p:spPr>
        <p:txBody>
          <a:bodyPr anchor="ctr"/>
          <a:lstStyle>
            <a:lvl1pPr algn="ctr">
              <a:defRPr baseline="-25000"/>
            </a:lvl1pPr>
          </a:lstStyle>
          <a:p>
            <a:r>
              <a:rPr lang="en-US"/>
              <a:t>Click icon to add picture</a:t>
            </a:r>
            <a:endParaRPr lang="en-US" dirty="0"/>
          </a:p>
        </p:txBody>
      </p:sp>
      <p:sp>
        <p:nvSpPr>
          <p:cNvPr id="2" name="Title 1"/>
          <p:cNvSpPr>
            <a:spLocks noGrp="1"/>
          </p:cNvSpPr>
          <p:nvPr>
            <p:ph type="ctrTitle" hasCustomPrompt="1"/>
          </p:nvPr>
        </p:nvSpPr>
        <p:spPr>
          <a:xfrm>
            <a:off x="796322" y="320040"/>
            <a:ext cx="6732237" cy="1017147"/>
          </a:xfrm>
        </p:spPr>
        <p:txBody>
          <a:bodyPr anchor="b">
            <a:normAutofit/>
          </a:bodyPr>
          <a:lstStyle>
            <a:lvl1pPr algn="l">
              <a:lnSpc>
                <a:spcPct val="90000"/>
              </a:lnSpc>
              <a:defRPr sz="3600" spc="100" baseline="0">
                <a:solidFill>
                  <a:schemeClr val="tx1"/>
                </a:solidFill>
              </a:defRPr>
            </a:lvl1pPr>
          </a:lstStyle>
          <a:p>
            <a:r>
              <a:rPr lang="en-US" dirty="0"/>
              <a:t>Add title here</a:t>
            </a:r>
          </a:p>
        </p:txBody>
      </p:sp>
      <p:sp>
        <p:nvSpPr>
          <p:cNvPr id="8" name="Text Placeholder 7">
            <a:extLst>
              <a:ext uri="{FF2B5EF4-FFF2-40B4-BE49-F238E27FC236}">
                <a16:creationId xmlns:a16="http://schemas.microsoft.com/office/drawing/2014/main" id="{D5E91AD6-E4A6-F082-0E76-DAF7D57B5162}"/>
              </a:ext>
            </a:extLst>
          </p:cNvPr>
          <p:cNvSpPr>
            <a:spLocks noGrp="1"/>
          </p:cNvSpPr>
          <p:nvPr>
            <p:ph type="body" sz="quarter" idx="10" hasCustomPrompt="1"/>
          </p:nvPr>
        </p:nvSpPr>
        <p:spPr>
          <a:xfrm>
            <a:off x="824242" y="1749479"/>
            <a:ext cx="788639" cy="533400"/>
          </a:xfrm>
        </p:spPr>
        <p:txBody>
          <a:bodyPr lIns="0" tIns="0" rIns="0" bIns="0" anchor="ctr">
            <a:noAutofit/>
          </a:bodyPr>
          <a:lstStyle>
            <a:lvl1pPr marL="0" indent="0" algn="ctr">
              <a:lnSpc>
                <a:spcPct val="60000"/>
              </a:lnSpc>
              <a:spcBef>
                <a:spcPts val="0"/>
              </a:spcBef>
              <a:spcAft>
                <a:spcPts val="0"/>
              </a:spcAft>
              <a:buNone/>
              <a:defRPr sz="4400" b="0" spc="100" baseline="-25000">
                <a:solidFill>
                  <a:schemeClr val="tx2"/>
                </a:solidFill>
              </a:defRPr>
            </a:lvl1pPr>
            <a:lvl2pPr marL="201168" indent="0">
              <a:buNone/>
              <a:defRPr/>
            </a:lvl2pPr>
            <a:lvl3pPr marL="384048" indent="0">
              <a:buNone/>
              <a:defRPr/>
            </a:lvl3pPr>
            <a:lvl4pPr marL="566928" indent="0">
              <a:buNone/>
              <a:defRPr/>
            </a:lvl4pPr>
            <a:lvl5pPr marL="749808" indent="0">
              <a:buNone/>
              <a:defRPr/>
            </a:lvl5pPr>
          </a:lstStyle>
          <a:p>
            <a:pPr lvl="0"/>
            <a:r>
              <a:rPr lang="en-US" dirty="0"/>
              <a:t>o1.</a:t>
            </a:r>
          </a:p>
        </p:txBody>
      </p:sp>
      <p:sp>
        <p:nvSpPr>
          <p:cNvPr id="13" name="Text Placeholder 12">
            <a:extLst>
              <a:ext uri="{FF2B5EF4-FFF2-40B4-BE49-F238E27FC236}">
                <a16:creationId xmlns:a16="http://schemas.microsoft.com/office/drawing/2014/main" id="{6B00516E-9699-821C-0371-67A8478E101D}"/>
              </a:ext>
            </a:extLst>
          </p:cNvPr>
          <p:cNvSpPr>
            <a:spLocks noGrp="1"/>
          </p:cNvSpPr>
          <p:nvPr>
            <p:ph type="body" sz="quarter" idx="16" hasCustomPrompt="1"/>
          </p:nvPr>
        </p:nvSpPr>
        <p:spPr>
          <a:xfrm>
            <a:off x="1643379" y="1749479"/>
            <a:ext cx="5885179" cy="533400"/>
          </a:xfrm>
        </p:spPr>
        <p:txBody>
          <a:bodyPr bIns="0" anchor="b"/>
          <a:lstStyle>
            <a:lvl1pPr marL="0" indent="0">
              <a:buNone/>
              <a:defRPr>
                <a:solidFill>
                  <a:schemeClr val="tx1">
                    <a:lumMod val="50000"/>
                    <a:lumOff val="50000"/>
                  </a:schemeClr>
                </a:solidFill>
              </a:defRPr>
            </a:lvl1pPr>
            <a:lvl2pPr marL="201168" indent="0">
              <a:buNone/>
              <a:defRPr/>
            </a:lvl2pPr>
            <a:lvl3pPr marL="384048" indent="0">
              <a:buNone/>
              <a:defRPr/>
            </a:lvl3pPr>
            <a:lvl4pPr marL="566928" indent="0">
              <a:buNone/>
              <a:defRPr/>
            </a:lvl4pPr>
            <a:lvl5pPr marL="749808" indent="0">
              <a:buNone/>
              <a:defRPr/>
            </a:lvl5pPr>
          </a:lstStyle>
          <a:p>
            <a:pPr lvl="0"/>
            <a:r>
              <a:rPr lang="en-US" dirty="0"/>
              <a:t>Click to add text</a:t>
            </a:r>
          </a:p>
        </p:txBody>
      </p:sp>
      <p:sp>
        <p:nvSpPr>
          <p:cNvPr id="6" name="Text Placeholder 7">
            <a:extLst>
              <a:ext uri="{FF2B5EF4-FFF2-40B4-BE49-F238E27FC236}">
                <a16:creationId xmlns:a16="http://schemas.microsoft.com/office/drawing/2014/main" id="{7C72C187-9B88-8558-E9E7-CA189DF0EF33}"/>
              </a:ext>
            </a:extLst>
          </p:cNvPr>
          <p:cNvSpPr>
            <a:spLocks noGrp="1"/>
          </p:cNvSpPr>
          <p:nvPr>
            <p:ph type="body" sz="quarter" idx="12" hasCustomPrompt="1"/>
          </p:nvPr>
        </p:nvSpPr>
        <p:spPr>
          <a:xfrm>
            <a:off x="824242" y="2378035"/>
            <a:ext cx="788639" cy="533400"/>
          </a:xfrm>
        </p:spPr>
        <p:txBody>
          <a:bodyPr lIns="0" tIns="0" rIns="0" bIns="0" anchor="ctr">
            <a:noAutofit/>
          </a:bodyPr>
          <a:lstStyle>
            <a:lvl1pPr marL="0" indent="0" algn="ctr">
              <a:lnSpc>
                <a:spcPct val="60000"/>
              </a:lnSpc>
              <a:spcBef>
                <a:spcPts val="0"/>
              </a:spcBef>
              <a:spcAft>
                <a:spcPts val="0"/>
              </a:spcAft>
              <a:buNone/>
              <a:defRPr sz="4400" b="0" spc="100" baseline="-25000">
                <a:solidFill>
                  <a:schemeClr val="tx2"/>
                </a:solidFill>
              </a:defRPr>
            </a:lvl1pPr>
            <a:lvl2pPr marL="201168" indent="0">
              <a:buNone/>
              <a:defRPr/>
            </a:lvl2pPr>
            <a:lvl3pPr marL="384048" indent="0">
              <a:buNone/>
              <a:defRPr/>
            </a:lvl3pPr>
            <a:lvl4pPr marL="566928" indent="0">
              <a:buNone/>
              <a:defRPr/>
            </a:lvl4pPr>
            <a:lvl5pPr marL="749808" indent="0">
              <a:buNone/>
              <a:defRPr/>
            </a:lvl5pPr>
          </a:lstStyle>
          <a:p>
            <a:pPr lvl="0"/>
            <a:r>
              <a:rPr lang="en-US" dirty="0"/>
              <a:t>o2.</a:t>
            </a:r>
          </a:p>
        </p:txBody>
      </p:sp>
      <p:sp>
        <p:nvSpPr>
          <p:cNvPr id="15" name="Text Placeholder 12">
            <a:extLst>
              <a:ext uri="{FF2B5EF4-FFF2-40B4-BE49-F238E27FC236}">
                <a16:creationId xmlns:a16="http://schemas.microsoft.com/office/drawing/2014/main" id="{9366E515-A368-5E2D-8A9F-6BDBB76BC877}"/>
              </a:ext>
            </a:extLst>
          </p:cNvPr>
          <p:cNvSpPr>
            <a:spLocks noGrp="1"/>
          </p:cNvSpPr>
          <p:nvPr>
            <p:ph type="body" sz="quarter" idx="17" hasCustomPrompt="1"/>
          </p:nvPr>
        </p:nvSpPr>
        <p:spPr>
          <a:xfrm>
            <a:off x="1643379" y="2378035"/>
            <a:ext cx="5885179" cy="533400"/>
          </a:xfrm>
        </p:spPr>
        <p:txBody>
          <a:bodyPr bIns="0" anchor="b">
            <a:normAutofit/>
          </a:bodyPr>
          <a:lstStyle>
            <a:lvl1pPr marL="0" indent="0">
              <a:buNone/>
              <a:defRPr sz="2000">
                <a:solidFill>
                  <a:schemeClr val="tx1">
                    <a:lumMod val="50000"/>
                    <a:lumOff val="50000"/>
                  </a:schemeClr>
                </a:solidFill>
              </a:defRPr>
            </a:lvl1pPr>
            <a:lvl2pPr marL="201168" indent="0">
              <a:buNone/>
              <a:defRPr/>
            </a:lvl2pPr>
            <a:lvl3pPr marL="384048" indent="0">
              <a:buNone/>
              <a:defRPr/>
            </a:lvl3pPr>
            <a:lvl4pPr marL="566928" indent="0">
              <a:buNone/>
              <a:defRPr/>
            </a:lvl4pPr>
            <a:lvl5pPr marL="749808" indent="0">
              <a:buNone/>
              <a:defRPr/>
            </a:lvl5pPr>
          </a:lstStyle>
          <a:p>
            <a:pPr lvl="0"/>
            <a:r>
              <a:rPr lang="en-US" dirty="0"/>
              <a:t>Click to add text</a:t>
            </a:r>
          </a:p>
        </p:txBody>
      </p:sp>
      <p:sp>
        <p:nvSpPr>
          <p:cNvPr id="7" name="Text Placeholder 7">
            <a:extLst>
              <a:ext uri="{FF2B5EF4-FFF2-40B4-BE49-F238E27FC236}">
                <a16:creationId xmlns:a16="http://schemas.microsoft.com/office/drawing/2014/main" id="{1F522536-6FE3-2618-BC24-8C5188185870}"/>
              </a:ext>
            </a:extLst>
          </p:cNvPr>
          <p:cNvSpPr>
            <a:spLocks noGrp="1"/>
          </p:cNvSpPr>
          <p:nvPr>
            <p:ph type="body" sz="quarter" idx="13" hasCustomPrompt="1"/>
          </p:nvPr>
        </p:nvSpPr>
        <p:spPr>
          <a:xfrm>
            <a:off x="824242" y="3006909"/>
            <a:ext cx="788639" cy="533400"/>
          </a:xfrm>
        </p:spPr>
        <p:txBody>
          <a:bodyPr lIns="0" tIns="0" rIns="0" bIns="0" anchor="ctr">
            <a:noAutofit/>
          </a:bodyPr>
          <a:lstStyle>
            <a:lvl1pPr marL="0" indent="0" algn="ctr">
              <a:lnSpc>
                <a:spcPct val="60000"/>
              </a:lnSpc>
              <a:spcBef>
                <a:spcPts val="0"/>
              </a:spcBef>
              <a:spcAft>
                <a:spcPts val="0"/>
              </a:spcAft>
              <a:buNone/>
              <a:defRPr sz="5400" b="0" spc="100" baseline="-25000">
                <a:solidFill>
                  <a:schemeClr val="tx2"/>
                </a:solidFill>
              </a:defRPr>
            </a:lvl1pPr>
            <a:lvl2pPr marL="201168" indent="0">
              <a:buNone/>
              <a:defRPr/>
            </a:lvl2pPr>
            <a:lvl3pPr marL="384048" indent="0">
              <a:buNone/>
              <a:defRPr/>
            </a:lvl3pPr>
            <a:lvl4pPr marL="566928" indent="0">
              <a:buNone/>
              <a:defRPr/>
            </a:lvl4pPr>
            <a:lvl5pPr marL="749808" indent="0">
              <a:buNone/>
              <a:defRPr/>
            </a:lvl5pPr>
          </a:lstStyle>
          <a:p>
            <a:pPr lvl="0"/>
            <a:r>
              <a:rPr lang="en-US" dirty="0"/>
              <a:t>o3.</a:t>
            </a:r>
          </a:p>
        </p:txBody>
      </p:sp>
      <p:sp>
        <p:nvSpPr>
          <p:cNvPr id="16" name="Text Placeholder 12">
            <a:extLst>
              <a:ext uri="{FF2B5EF4-FFF2-40B4-BE49-F238E27FC236}">
                <a16:creationId xmlns:a16="http://schemas.microsoft.com/office/drawing/2014/main" id="{89C1155B-B06D-77D5-B3DC-9CEAEDF2D61F}"/>
              </a:ext>
            </a:extLst>
          </p:cNvPr>
          <p:cNvSpPr>
            <a:spLocks noGrp="1"/>
          </p:cNvSpPr>
          <p:nvPr>
            <p:ph type="body" sz="quarter" idx="18" hasCustomPrompt="1"/>
          </p:nvPr>
        </p:nvSpPr>
        <p:spPr>
          <a:xfrm>
            <a:off x="1643379" y="3009613"/>
            <a:ext cx="5885179" cy="533400"/>
          </a:xfrm>
        </p:spPr>
        <p:txBody>
          <a:bodyPr bIns="0" anchor="b">
            <a:normAutofit/>
          </a:bodyPr>
          <a:lstStyle>
            <a:lvl1pPr marL="0" indent="0">
              <a:buNone/>
              <a:defRPr sz="2400">
                <a:solidFill>
                  <a:schemeClr val="tx1"/>
                </a:solidFill>
              </a:defRPr>
            </a:lvl1pPr>
            <a:lvl2pPr marL="201168" indent="0">
              <a:buNone/>
              <a:defRPr/>
            </a:lvl2pPr>
            <a:lvl3pPr marL="384048" indent="0">
              <a:buNone/>
              <a:defRPr/>
            </a:lvl3pPr>
            <a:lvl4pPr marL="566928" indent="0">
              <a:buNone/>
              <a:defRPr/>
            </a:lvl4pPr>
            <a:lvl5pPr marL="749808" indent="0">
              <a:buNone/>
              <a:defRPr/>
            </a:lvl5pPr>
          </a:lstStyle>
          <a:p>
            <a:pPr lvl="0"/>
            <a:r>
              <a:rPr lang="en-US" dirty="0"/>
              <a:t>Click to add text</a:t>
            </a:r>
          </a:p>
        </p:txBody>
      </p:sp>
      <p:sp>
        <p:nvSpPr>
          <p:cNvPr id="9" name="Text Placeholder 7">
            <a:extLst>
              <a:ext uri="{FF2B5EF4-FFF2-40B4-BE49-F238E27FC236}">
                <a16:creationId xmlns:a16="http://schemas.microsoft.com/office/drawing/2014/main" id="{F3A36BC1-799A-6623-E5E3-1190C0C7C479}"/>
              </a:ext>
            </a:extLst>
          </p:cNvPr>
          <p:cNvSpPr>
            <a:spLocks noGrp="1"/>
          </p:cNvSpPr>
          <p:nvPr>
            <p:ph type="body" sz="quarter" idx="14" hasCustomPrompt="1"/>
          </p:nvPr>
        </p:nvSpPr>
        <p:spPr>
          <a:xfrm>
            <a:off x="824242" y="3635783"/>
            <a:ext cx="788639" cy="533400"/>
          </a:xfrm>
        </p:spPr>
        <p:txBody>
          <a:bodyPr lIns="0" tIns="0" rIns="0" bIns="0" anchor="ctr">
            <a:noAutofit/>
          </a:bodyPr>
          <a:lstStyle>
            <a:lvl1pPr marL="0" indent="0" algn="ctr">
              <a:lnSpc>
                <a:spcPct val="60000"/>
              </a:lnSpc>
              <a:spcBef>
                <a:spcPts val="0"/>
              </a:spcBef>
              <a:spcAft>
                <a:spcPts val="0"/>
              </a:spcAft>
              <a:buNone/>
              <a:defRPr sz="4400" b="0" spc="100" baseline="-25000">
                <a:solidFill>
                  <a:schemeClr val="tx2"/>
                </a:solidFill>
              </a:defRPr>
            </a:lvl1pPr>
            <a:lvl2pPr marL="201168" indent="0">
              <a:buNone/>
              <a:defRPr/>
            </a:lvl2pPr>
            <a:lvl3pPr marL="384048" indent="0">
              <a:buNone/>
              <a:defRPr/>
            </a:lvl3pPr>
            <a:lvl4pPr marL="566928" indent="0">
              <a:buNone/>
              <a:defRPr/>
            </a:lvl4pPr>
            <a:lvl5pPr marL="749808" indent="0">
              <a:buNone/>
              <a:defRPr/>
            </a:lvl5pPr>
          </a:lstStyle>
          <a:p>
            <a:pPr lvl="0"/>
            <a:r>
              <a:rPr lang="en-US" dirty="0"/>
              <a:t>o4.</a:t>
            </a:r>
          </a:p>
        </p:txBody>
      </p:sp>
      <p:sp>
        <p:nvSpPr>
          <p:cNvPr id="17" name="Text Placeholder 12">
            <a:extLst>
              <a:ext uri="{FF2B5EF4-FFF2-40B4-BE49-F238E27FC236}">
                <a16:creationId xmlns:a16="http://schemas.microsoft.com/office/drawing/2014/main" id="{92954362-36EF-4B42-19C7-6132A7E2A875}"/>
              </a:ext>
            </a:extLst>
          </p:cNvPr>
          <p:cNvSpPr>
            <a:spLocks noGrp="1"/>
          </p:cNvSpPr>
          <p:nvPr>
            <p:ph type="body" sz="quarter" idx="19" hasCustomPrompt="1"/>
          </p:nvPr>
        </p:nvSpPr>
        <p:spPr>
          <a:xfrm>
            <a:off x="1643379" y="3638169"/>
            <a:ext cx="5885179" cy="533400"/>
          </a:xfrm>
        </p:spPr>
        <p:txBody>
          <a:bodyPr bIns="0" anchor="b"/>
          <a:lstStyle>
            <a:lvl1pPr marL="0" indent="0">
              <a:buNone/>
              <a:defRPr>
                <a:solidFill>
                  <a:schemeClr val="tx1">
                    <a:lumMod val="50000"/>
                    <a:lumOff val="50000"/>
                  </a:schemeClr>
                </a:solidFill>
              </a:defRPr>
            </a:lvl1pPr>
            <a:lvl2pPr marL="201168" indent="0">
              <a:buNone/>
              <a:defRPr/>
            </a:lvl2pPr>
            <a:lvl3pPr marL="384048" indent="0">
              <a:buNone/>
              <a:defRPr/>
            </a:lvl3pPr>
            <a:lvl4pPr marL="566928" indent="0">
              <a:buNone/>
              <a:defRPr/>
            </a:lvl4pPr>
            <a:lvl5pPr marL="749808" indent="0">
              <a:buNone/>
              <a:defRPr/>
            </a:lvl5pPr>
          </a:lstStyle>
          <a:p>
            <a:pPr lvl="0"/>
            <a:r>
              <a:rPr lang="en-US" dirty="0"/>
              <a:t>Click to add text</a:t>
            </a:r>
          </a:p>
        </p:txBody>
      </p:sp>
      <p:sp>
        <p:nvSpPr>
          <p:cNvPr id="10" name="Text Placeholder 7">
            <a:extLst>
              <a:ext uri="{FF2B5EF4-FFF2-40B4-BE49-F238E27FC236}">
                <a16:creationId xmlns:a16="http://schemas.microsoft.com/office/drawing/2014/main" id="{9EF1DED4-DCEF-D1F3-17B9-BC29651F7DE8}"/>
              </a:ext>
            </a:extLst>
          </p:cNvPr>
          <p:cNvSpPr>
            <a:spLocks noGrp="1"/>
          </p:cNvSpPr>
          <p:nvPr>
            <p:ph type="body" sz="quarter" idx="15" hasCustomPrompt="1"/>
          </p:nvPr>
        </p:nvSpPr>
        <p:spPr>
          <a:xfrm>
            <a:off x="824242" y="4264656"/>
            <a:ext cx="788639" cy="533400"/>
          </a:xfrm>
        </p:spPr>
        <p:txBody>
          <a:bodyPr lIns="0" tIns="0" rIns="0" bIns="0" anchor="ctr">
            <a:noAutofit/>
          </a:bodyPr>
          <a:lstStyle>
            <a:lvl1pPr marL="0" indent="0" algn="ctr">
              <a:lnSpc>
                <a:spcPct val="60000"/>
              </a:lnSpc>
              <a:spcBef>
                <a:spcPts val="0"/>
              </a:spcBef>
              <a:spcAft>
                <a:spcPts val="0"/>
              </a:spcAft>
              <a:buNone/>
              <a:defRPr sz="4400" b="0" spc="100" baseline="-25000">
                <a:solidFill>
                  <a:schemeClr val="tx2"/>
                </a:solidFill>
              </a:defRPr>
            </a:lvl1pPr>
            <a:lvl2pPr marL="201168" indent="0">
              <a:buNone/>
              <a:defRPr/>
            </a:lvl2pPr>
            <a:lvl3pPr marL="384048" indent="0">
              <a:buNone/>
              <a:defRPr/>
            </a:lvl3pPr>
            <a:lvl4pPr marL="566928" indent="0">
              <a:buNone/>
              <a:defRPr/>
            </a:lvl4pPr>
            <a:lvl5pPr marL="749808" indent="0">
              <a:buNone/>
              <a:defRPr/>
            </a:lvl5pPr>
          </a:lstStyle>
          <a:p>
            <a:pPr lvl="0"/>
            <a:r>
              <a:rPr lang="en-US" dirty="0"/>
              <a:t>o5.</a:t>
            </a:r>
          </a:p>
        </p:txBody>
      </p:sp>
      <p:sp>
        <p:nvSpPr>
          <p:cNvPr id="20" name="Text Placeholder 12">
            <a:extLst>
              <a:ext uri="{FF2B5EF4-FFF2-40B4-BE49-F238E27FC236}">
                <a16:creationId xmlns:a16="http://schemas.microsoft.com/office/drawing/2014/main" id="{A57B871C-EE51-327F-62B1-79B005BD932C}"/>
              </a:ext>
            </a:extLst>
          </p:cNvPr>
          <p:cNvSpPr>
            <a:spLocks noGrp="1"/>
          </p:cNvSpPr>
          <p:nvPr>
            <p:ph type="body" sz="quarter" idx="20" hasCustomPrompt="1"/>
          </p:nvPr>
        </p:nvSpPr>
        <p:spPr>
          <a:xfrm>
            <a:off x="1643379" y="4269747"/>
            <a:ext cx="5885179" cy="533400"/>
          </a:xfrm>
        </p:spPr>
        <p:txBody>
          <a:bodyPr bIns="0" anchor="b"/>
          <a:lstStyle>
            <a:lvl1pPr marL="0" indent="0">
              <a:buNone/>
              <a:defRPr>
                <a:solidFill>
                  <a:schemeClr val="tx1">
                    <a:lumMod val="50000"/>
                    <a:lumOff val="50000"/>
                  </a:schemeClr>
                </a:solidFill>
              </a:defRPr>
            </a:lvl1pPr>
            <a:lvl2pPr marL="201168" indent="0">
              <a:buNone/>
              <a:defRPr/>
            </a:lvl2pPr>
            <a:lvl3pPr marL="384048" indent="0">
              <a:buNone/>
              <a:defRPr/>
            </a:lvl3pPr>
            <a:lvl4pPr marL="566928" indent="0">
              <a:buNone/>
              <a:defRPr/>
            </a:lvl4pPr>
            <a:lvl5pPr marL="749808" indent="0">
              <a:buNone/>
              <a:defRPr/>
            </a:lvl5pPr>
          </a:lstStyle>
          <a:p>
            <a:pPr lvl="0"/>
            <a:r>
              <a:rPr lang="en-US" dirty="0"/>
              <a:t>Click to add text</a:t>
            </a:r>
          </a:p>
        </p:txBody>
      </p:sp>
      <p:cxnSp>
        <p:nvCxnSpPr>
          <p:cNvPr id="22" name="Straight Connector 21">
            <a:extLst>
              <a:ext uri="{FF2B5EF4-FFF2-40B4-BE49-F238E27FC236}">
                <a16:creationId xmlns:a16="http://schemas.microsoft.com/office/drawing/2014/main" id="{C01359A1-A1B1-9DC6-08B9-8042E7FBA168}"/>
              </a:ext>
              <a:ext uri="{C183D7F6-B498-43B3-948B-1728B52AA6E4}">
                <adec:decorative xmlns:adec="http://schemas.microsoft.com/office/drawing/2017/decorative" val="1"/>
              </a:ext>
            </a:extLst>
          </p:cNvPr>
          <p:cNvCxnSpPr>
            <a:cxnSpLocks/>
          </p:cNvCxnSpPr>
          <p:nvPr userDrawn="1"/>
        </p:nvCxnSpPr>
        <p:spPr>
          <a:xfrm rot="10800000" flipH="1">
            <a:off x="6889763" y="0"/>
            <a:ext cx="1822122" cy="6871447"/>
          </a:xfrm>
          <a:prstGeom prst="line">
            <a:avLst/>
          </a:prstGeom>
          <a:ln w="22225">
            <a:solidFill>
              <a:schemeClr val="tx2"/>
            </a:solidFill>
          </a:ln>
        </p:spPr>
        <p:style>
          <a:lnRef idx="1">
            <a:schemeClr val="accent1"/>
          </a:lnRef>
          <a:fillRef idx="0">
            <a:schemeClr val="accent1"/>
          </a:fillRef>
          <a:effectRef idx="0">
            <a:schemeClr val="accent1"/>
          </a:effectRef>
          <a:fontRef idx="minor">
            <a:schemeClr val="tx1"/>
          </a:fontRef>
        </p:style>
      </p:cxnSp>
      <p:sp>
        <p:nvSpPr>
          <p:cNvPr id="24" name="Footer Placeholder 8">
            <a:extLst>
              <a:ext uri="{FF2B5EF4-FFF2-40B4-BE49-F238E27FC236}">
                <a16:creationId xmlns:a16="http://schemas.microsoft.com/office/drawing/2014/main" id="{28D89004-F984-BB7D-2489-E7EC55129802}"/>
              </a:ext>
            </a:extLst>
          </p:cNvPr>
          <p:cNvSpPr>
            <a:spLocks noGrp="1"/>
          </p:cNvSpPr>
          <p:nvPr>
            <p:ph type="ftr" sz="quarter" idx="3"/>
          </p:nvPr>
        </p:nvSpPr>
        <p:spPr>
          <a:xfrm>
            <a:off x="824241" y="6290774"/>
            <a:ext cx="6637071" cy="365125"/>
          </a:xfrm>
          <a:prstGeom prst="rect">
            <a:avLst/>
          </a:prstGeom>
        </p:spPr>
        <p:txBody>
          <a:bodyPr/>
          <a:lstStyle>
            <a:lvl1pPr>
              <a:defRPr sz="1100" b="0" i="0" cap="all" baseline="0">
                <a:solidFill>
                  <a:schemeClr val="tx1"/>
                </a:solidFill>
                <a:latin typeface="+mn-lt"/>
              </a:defRPr>
            </a:lvl1pPr>
          </a:lstStyle>
          <a:p>
            <a:r>
              <a:rPr lang="en-US" dirty="0"/>
              <a:t>Add footer here</a:t>
            </a:r>
          </a:p>
        </p:txBody>
      </p:sp>
      <p:sp>
        <p:nvSpPr>
          <p:cNvPr id="21" name="Slide Number Placeholder 9">
            <a:extLst>
              <a:ext uri="{FF2B5EF4-FFF2-40B4-BE49-F238E27FC236}">
                <a16:creationId xmlns:a16="http://schemas.microsoft.com/office/drawing/2014/main" id="{E2790754-E9EF-9F79-825B-5AB348DFA62E}"/>
              </a:ext>
            </a:extLst>
          </p:cNvPr>
          <p:cNvSpPr>
            <a:spLocks noGrp="1"/>
          </p:cNvSpPr>
          <p:nvPr>
            <p:ph type="sldNum" sz="quarter" idx="4"/>
          </p:nvPr>
        </p:nvSpPr>
        <p:spPr>
          <a:xfrm>
            <a:off x="10768546" y="6290774"/>
            <a:ext cx="617912" cy="365125"/>
          </a:xfrm>
          <a:prstGeom prst="rect">
            <a:avLst/>
          </a:prstGeom>
        </p:spPr>
        <p:txBody>
          <a:bodyPr/>
          <a:lstStyle>
            <a:lvl1pPr algn="r">
              <a:defRPr sz="1100" b="0" i="0">
                <a:solidFill>
                  <a:schemeClr val="bg1"/>
                </a:solidFill>
                <a:latin typeface="+mn-lt"/>
              </a:defRPr>
            </a:lvl1pPr>
          </a:lstStyle>
          <a:p>
            <a:fld id="{3A98EE3D-8CD1-4C3F-BD1C-C98C9596463C}" type="slidenum">
              <a:rPr lang="en-US" smtClean="0"/>
              <a:pPr/>
              <a:t>‹#›</a:t>
            </a:fld>
            <a:endParaRPr lang="en-US" dirty="0"/>
          </a:p>
        </p:txBody>
      </p:sp>
    </p:spTree>
    <p:extLst>
      <p:ext uri="{BB962C8B-B14F-4D97-AF65-F5344CB8AC3E}">
        <p14:creationId xmlns:p14="http://schemas.microsoft.com/office/powerpoint/2010/main" val="184276092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Agenda - Topic 4">
    <p:spTree>
      <p:nvGrpSpPr>
        <p:cNvPr id="1" name=""/>
        <p:cNvGrpSpPr/>
        <p:nvPr/>
      </p:nvGrpSpPr>
      <p:grpSpPr>
        <a:xfrm>
          <a:off x="0" y="0"/>
          <a:ext cx="0" cy="0"/>
          <a:chOff x="0" y="0"/>
          <a:chExt cx="0" cy="0"/>
        </a:xfrm>
      </p:grpSpPr>
      <p:sp>
        <p:nvSpPr>
          <p:cNvPr id="23" name="Freeform: Shape 22">
            <a:extLst>
              <a:ext uri="{FF2B5EF4-FFF2-40B4-BE49-F238E27FC236}">
                <a16:creationId xmlns:a16="http://schemas.microsoft.com/office/drawing/2014/main" id="{7B8C35C0-4758-2887-0763-E78795846CD3}"/>
              </a:ext>
              <a:ext uri="{C183D7F6-B498-43B3-948B-1728B52AA6E4}">
                <adec:decorative xmlns:adec="http://schemas.microsoft.com/office/drawing/2017/decorative" val="1"/>
              </a:ext>
            </a:extLst>
          </p:cNvPr>
          <p:cNvSpPr/>
          <p:nvPr userDrawn="1"/>
        </p:nvSpPr>
        <p:spPr>
          <a:xfrm>
            <a:off x="6093537" y="-1946"/>
            <a:ext cx="3601340" cy="6881814"/>
          </a:xfrm>
          <a:custGeom>
            <a:avLst/>
            <a:gdLst>
              <a:gd name="connsiteX0" fmla="*/ 3601340 w 3601340"/>
              <a:gd name="connsiteY0" fmla="*/ 0 h 6881814"/>
              <a:gd name="connsiteX1" fmla="*/ 0 w 3601340"/>
              <a:gd name="connsiteY1" fmla="*/ 0 h 6881814"/>
              <a:gd name="connsiteX2" fmla="*/ 0 w 3601340"/>
              <a:gd name="connsiteY2" fmla="*/ 6881815 h 6881814"/>
              <a:gd name="connsiteX3" fmla="*/ 1064235 w 3601340"/>
              <a:gd name="connsiteY3" fmla="*/ 6881815 h 6881814"/>
              <a:gd name="connsiteX4" fmla="*/ 1441045 w 3601340"/>
              <a:gd name="connsiteY4" fmla="*/ 5490188 h 6881814"/>
              <a:gd name="connsiteX5" fmla="*/ 1835678 w 3601340"/>
              <a:gd name="connsiteY5" fmla="*/ 4034957 h 6881814"/>
              <a:gd name="connsiteX6" fmla="*/ 2045724 w 3601340"/>
              <a:gd name="connsiteY6" fmla="*/ 3914112 h 6881814"/>
              <a:gd name="connsiteX7" fmla="*/ 2166660 w 3601340"/>
              <a:gd name="connsiteY7" fmla="*/ 4124001 h 6881814"/>
              <a:gd name="connsiteX8" fmla="*/ 1906966 w 3601340"/>
              <a:gd name="connsiteY8" fmla="*/ 5081858 h 6881814"/>
              <a:gd name="connsiteX9" fmla="*/ 2027902 w 3601340"/>
              <a:gd name="connsiteY9" fmla="*/ 5291747 h 6881814"/>
              <a:gd name="connsiteX10" fmla="*/ 2227765 w 3601340"/>
              <a:gd name="connsiteY10" fmla="*/ 5198887 h 6881814"/>
              <a:gd name="connsiteX11" fmla="*/ 2570204 w 3601340"/>
              <a:gd name="connsiteY11" fmla="*/ 3923016 h 6881814"/>
              <a:gd name="connsiteX12" fmla="*/ 2602029 w 3601340"/>
              <a:gd name="connsiteY12" fmla="*/ 3799627 h 6881814"/>
              <a:gd name="connsiteX13" fmla="*/ 3601340 w 3601340"/>
              <a:gd name="connsiteY13" fmla="*/ 0 h 68818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601340" h="6881814">
                <a:moveTo>
                  <a:pt x="3601340" y="0"/>
                </a:moveTo>
                <a:lnTo>
                  <a:pt x="0" y="0"/>
                </a:lnTo>
                <a:lnTo>
                  <a:pt x="0" y="6881815"/>
                </a:lnTo>
                <a:lnTo>
                  <a:pt x="1064235" y="6881815"/>
                </a:lnTo>
                <a:lnTo>
                  <a:pt x="1441045" y="5490188"/>
                </a:lnTo>
                <a:lnTo>
                  <a:pt x="1835678" y="4034957"/>
                </a:lnTo>
                <a:cubicBezTo>
                  <a:pt x="1859865" y="3943369"/>
                  <a:pt x="1954068" y="3889943"/>
                  <a:pt x="2045724" y="3914112"/>
                </a:cubicBezTo>
                <a:cubicBezTo>
                  <a:pt x="2137381" y="3938281"/>
                  <a:pt x="2190847" y="4032413"/>
                  <a:pt x="2166660" y="4124001"/>
                </a:cubicBezTo>
                <a:lnTo>
                  <a:pt x="1906966" y="5081858"/>
                </a:lnTo>
                <a:cubicBezTo>
                  <a:pt x="1882779" y="5173446"/>
                  <a:pt x="1936246" y="5267578"/>
                  <a:pt x="2027902" y="5291747"/>
                </a:cubicBezTo>
                <a:cubicBezTo>
                  <a:pt x="2109375" y="5313372"/>
                  <a:pt x="2193393" y="5272666"/>
                  <a:pt x="2227765" y="5198887"/>
                </a:cubicBezTo>
                <a:lnTo>
                  <a:pt x="2570204" y="3923016"/>
                </a:lnTo>
                <a:lnTo>
                  <a:pt x="2602029" y="3799627"/>
                </a:lnTo>
                <a:lnTo>
                  <a:pt x="3601340" y="0"/>
                </a:lnTo>
                <a:close/>
              </a:path>
            </a:pathLst>
          </a:custGeom>
          <a:solidFill>
            <a:srgbClr val="FFFFFF"/>
          </a:solidFill>
          <a:ln w="12700" cap="flat">
            <a:noFill/>
            <a:prstDash val="solid"/>
            <a:miter/>
          </a:ln>
        </p:spPr>
        <p:txBody>
          <a:bodyPr rtlCol="0" anchor="ctr"/>
          <a:lstStyle/>
          <a:p>
            <a:endParaRPr lang="en-US" dirty="0"/>
          </a:p>
        </p:txBody>
      </p:sp>
      <p:sp>
        <p:nvSpPr>
          <p:cNvPr id="14" name="Picture Placeholder 13">
            <a:extLst>
              <a:ext uri="{FF2B5EF4-FFF2-40B4-BE49-F238E27FC236}">
                <a16:creationId xmlns:a16="http://schemas.microsoft.com/office/drawing/2014/main" id="{4F200699-2797-D741-1EC1-B83FCA4B1977}"/>
              </a:ext>
            </a:extLst>
          </p:cNvPr>
          <p:cNvSpPr>
            <a:spLocks noGrp="1"/>
          </p:cNvSpPr>
          <p:nvPr>
            <p:ph type="pic" sz="quarter" idx="11"/>
          </p:nvPr>
        </p:nvSpPr>
        <p:spPr>
          <a:xfrm flipH="1">
            <a:off x="7163691" y="0"/>
            <a:ext cx="5024825" cy="6858000"/>
          </a:xfrm>
          <a:custGeom>
            <a:avLst/>
            <a:gdLst>
              <a:gd name="connsiteX0" fmla="*/ 0 w 6064250"/>
              <a:gd name="connsiteY0" fmla="*/ 0 h 6877051"/>
              <a:gd name="connsiteX1" fmla="*/ 6064250 w 6064250"/>
              <a:gd name="connsiteY1" fmla="*/ 0 h 6877051"/>
              <a:gd name="connsiteX2" fmla="*/ 6064250 w 6064250"/>
              <a:gd name="connsiteY2" fmla="*/ 6877051 h 6877051"/>
              <a:gd name="connsiteX3" fmla="*/ 0 w 6064250"/>
              <a:gd name="connsiteY3" fmla="*/ 6877051 h 6877051"/>
              <a:gd name="connsiteX4" fmla="*/ 0 w 6064250"/>
              <a:gd name="connsiteY4" fmla="*/ 0 h 6877051"/>
              <a:gd name="connsiteX0" fmla="*/ 0 w 6064250"/>
              <a:gd name="connsiteY0" fmla="*/ 0 h 6877051"/>
              <a:gd name="connsiteX1" fmla="*/ 5840730 w 6064250"/>
              <a:gd name="connsiteY1" fmla="*/ 0 h 6877051"/>
              <a:gd name="connsiteX2" fmla="*/ 6064250 w 6064250"/>
              <a:gd name="connsiteY2" fmla="*/ 6877051 h 6877051"/>
              <a:gd name="connsiteX3" fmla="*/ 0 w 6064250"/>
              <a:gd name="connsiteY3" fmla="*/ 6877051 h 6877051"/>
              <a:gd name="connsiteX4" fmla="*/ 0 w 6064250"/>
              <a:gd name="connsiteY4" fmla="*/ 0 h 6877051"/>
              <a:gd name="connsiteX0" fmla="*/ 0 w 5840730"/>
              <a:gd name="connsiteY0" fmla="*/ 0 h 6887937"/>
              <a:gd name="connsiteX1" fmla="*/ 5840730 w 5840730"/>
              <a:gd name="connsiteY1" fmla="*/ 0 h 6887937"/>
              <a:gd name="connsiteX2" fmla="*/ 4028621 w 5840730"/>
              <a:gd name="connsiteY2" fmla="*/ 6887937 h 6887937"/>
              <a:gd name="connsiteX3" fmla="*/ 0 w 5840730"/>
              <a:gd name="connsiteY3" fmla="*/ 6877051 h 6887937"/>
              <a:gd name="connsiteX4" fmla="*/ 0 w 5840730"/>
              <a:gd name="connsiteY4" fmla="*/ 0 h 6887937"/>
              <a:gd name="connsiteX0" fmla="*/ 0 w 5840730"/>
              <a:gd name="connsiteY0" fmla="*/ 0 h 6887937"/>
              <a:gd name="connsiteX1" fmla="*/ 5840730 w 5840730"/>
              <a:gd name="connsiteY1" fmla="*/ 0 h 6887937"/>
              <a:gd name="connsiteX2" fmla="*/ 5090160 w 5840730"/>
              <a:gd name="connsiteY2" fmla="*/ 2775915 h 6887937"/>
              <a:gd name="connsiteX3" fmla="*/ 4028621 w 5840730"/>
              <a:gd name="connsiteY3" fmla="*/ 6887937 h 6887937"/>
              <a:gd name="connsiteX4" fmla="*/ 0 w 5840730"/>
              <a:gd name="connsiteY4" fmla="*/ 6877051 h 6887937"/>
              <a:gd name="connsiteX5" fmla="*/ 0 w 5840730"/>
              <a:gd name="connsiteY5" fmla="*/ 0 h 6887937"/>
              <a:gd name="connsiteX0" fmla="*/ 0 w 5840730"/>
              <a:gd name="connsiteY0" fmla="*/ 0 h 6887937"/>
              <a:gd name="connsiteX1" fmla="*/ 5840730 w 5840730"/>
              <a:gd name="connsiteY1" fmla="*/ 0 h 6887937"/>
              <a:gd name="connsiteX2" fmla="*/ 5090160 w 5840730"/>
              <a:gd name="connsiteY2" fmla="*/ 2775915 h 6887937"/>
              <a:gd name="connsiteX3" fmla="*/ 4991100 w 5840730"/>
              <a:gd name="connsiteY3" fmla="*/ 3134055 h 6887937"/>
              <a:gd name="connsiteX4" fmla="*/ 4028621 w 5840730"/>
              <a:gd name="connsiteY4" fmla="*/ 6887937 h 6887937"/>
              <a:gd name="connsiteX5" fmla="*/ 0 w 5840730"/>
              <a:gd name="connsiteY5" fmla="*/ 6877051 h 6887937"/>
              <a:gd name="connsiteX6" fmla="*/ 0 w 5840730"/>
              <a:gd name="connsiteY6" fmla="*/ 0 h 6887937"/>
              <a:gd name="connsiteX0" fmla="*/ 0 w 5840730"/>
              <a:gd name="connsiteY0" fmla="*/ 0 h 6887937"/>
              <a:gd name="connsiteX1" fmla="*/ 5840730 w 5840730"/>
              <a:gd name="connsiteY1" fmla="*/ 0 h 6887937"/>
              <a:gd name="connsiteX2" fmla="*/ 5090160 w 5840730"/>
              <a:gd name="connsiteY2" fmla="*/ 2775915 h 6887937"/>
              <a:gd name="connsiteX3" fmla="*/ 4991100 w 5840730"/>
              <a:gd name="connsiteY3" fmla="*/ 3134055 h 6887937"/>
              <a:gd name="connsiteX4" fmla="*/ 4785360 w 5840730"/>
              <a:gd name="connsiteY4" fmla="*/ 3926535 h 6887937"/>
              <a:gd name="connsiteX5" fmla="*/ 4028621 w 5840730"/>
              <a:gd name="connsiteY5" fmla="*/ 6887937 h 6887937"/>
              <a:gd name="connsiteX6" fmla="*/ 0 w 5840730"/>
              <a:gd name="connsiteY6" fmla="*/ 6877051 h 6887937"/>
              <a:gd name="connsiteX7" fmla="*/ 0 w 5840730"/>
              <a:gd name="connsiteY7" fmla="*/ 0 h 6887937"/>
              <a:gd name="connsiteX0" fmla="*/ 0 w 5840730"/>
              <a:gd name="connsiteY0" fmla="*/ 0 h 6887937"/>
              <a:gd name="connsiteX1" fmla="*/ 5840730 w 5840730"/>
              <a:gd name="connsiteY1" fmla="*/ 0 h 6887937"/>
              <a:gd name="connsiteX2" fmla="*/ 5090160 w 5840730"/>
              <a:gd name="connsiteY2" fmla="*/ 2775915 h 6887937"/>
              <a:gd name="connsiteX3" fmla="*/ 4991100 w 5840730"/>
              <a:gd name="connsiteY3" fmla="*/ 3134055 h 6887937"/>
              <a:gd name="connsiteX4" fmla="*/ 4922520 w 5840730"/>
              <a:gd name="connsiteY4" fmla="*/ 3415995 h 6887937"/>
              <a:gd name="connsiteX5" fmla="*/ 4785360 w 5840730"/>
              <a:gd name="connsiteY5" fmla="*/ 3926535 h 6887937"/>
              <a:gd name="connsiteX6" fmla="*/ 4028621 w 5840730"/>
              <a:gd name="connsiteY6" fmla="*/ 6887937 h 6887937"/>
              <a:gd name="connsiteX7" fmla="*/ 0 w 5840730"/>
              <a:gd name="connsiteY7" fmla="*/ 6877051 h 6887937"/>
              <a:gd name="connsiteX8" fmla="*/ 0 w 5840730"/>
              <a:gd name="connsiteY8"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22520 w 5840730"/>
              <a:gd name="connsiteY4" fmla="*/ 3415995 h 6887937"/>
              <a:gd name="connsiteX5" fmla="*/ 4785360 w 5840730"/>
              <a:gd name="connsiteY5" fmla="*/ 3926535 h 6887937"/>
              <a:gd name="connsiteX6" fmla="*/ 4028621 w 5840730"/>
              <a:gd name="connsiteY6" fmla="*/ 6887937 h 6887937"/>
              <a:gd name="connsiteX7" fmla="*/ 0 w 5840730"/>
              <a:gd name="connsiteY7" fmla="*/ 6877051 h 6887937"/>
              <a:gd name="connsiteX8" fmla="*/ 0 w 5840730"/>
              <a:gd name="connsiteY8"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922520 w 5840730"/>
              <a:gd name="connsiteY5" fmla="*/ 3415995 h 6887937"/>
              <a:gd name="connsiteX6" fmla="*/ 4785360 w 5840730"/>
              <a:gd name="connsiteY6" fmla="*/ 3926535 h 6887937"/>
              <a:gd name="connsiteX7" fmla="*/ 4028621 w 5840730"/>
              <a:gd name="connsiteY7" fmla="*/ 6887937 h 6887937"/>
              <a:gd name="connsiteX8" fmla="*/ 0 w 5840730"/>
              <a:gd name="connsiteY8" fmla="*/ 6877051 h 6887937"/>
              <a:gd name="connsiteX9" fmla="*/ 0 w 5840730"/>
              <a:gd name="connsiteY9"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655820 w 5840730"/>
              <a:gd name="connsiteY5" fmla="*/ 1770075 h 6887937"/>
              <a:gd name="connsiteX6" fmla="*/ 4922520 w 5840730"/>
              <a:gd name="connsiteY6" fmla="*/ 3415995 h 6887937"/>
              <a:gd name="connsiteX7" fmla="*/ 4785360 w 5840730"/>
              <a:gd name="connsiteY7" fmla="*/ 3926535 h 6887937"/>
              <a:gd name="connsiteX8" fmla="*/ 4028621 w 5840730"/>
              <a:gd name="connsiteY8" fmla="*/ 6887937 h 6887937"/>
              <a:gd name="connsiteX9" fmla="*/ 0 w 5840730"/>
              <a:gd name="connsiteY9" fmla="*/ 6877051 h 6887937"/>
              <a:gd name="connsiteX10" fmla="*/ 0 w 5840730"/>
              <a:gd name="connsiteY10"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655820 w 5840730"/>
              <a:gd name="connsiteY5" fmla="*/ 1770075 h 6887937"/>
              <a:gd name="connsiteX6" fmla="*/ 3901440 w 5840730"/>
              <a:gd name="connsiteY6" fmla="*/ 4696155 h 6887937"/>
              <a:gd name="connsiteX7" fmla="*/ 4922520 w 5840730"/>
              <a:gd name="connsiteY7" fmla="*/ 3415995 h 6887937"/>
              <a:gd name="connsiteX8" fmla="*/ 4785360 w 5840730"/>
              <a:gd name="connsiteY8" fmla="*/ 3926535 h 6887937"/>
              <a:gd name="connsiteX9" fmla="*/ 4028621 w 5840730"/>
              <a:gd name="connsiteY9" fmla="*/ 6887937 h 6887937"/>
              <a:gd name="connsiteX10" fmla="*/ 0 w 5840730"/>
              <a:gd name="connsiteY10" fmla="*/ 6877051 h 6887937"/>
              <a:gd name="connsiteX11" fmla="*/ 0 w 5840730"/>
              <a:gd name="connsiteY11"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655820 w 5840730"/>
              <a:gd name="connsiteY5" fmla="*/ 1770075 h 6887937"/>
              <a:gd name="connsiteX6" fmla="*/ 3901440 w 5840730"/>
              <a:gd name="connsiteY6" fmla="*/ 4696155 h 6887937"/>
              <a:gd name="connsiteX7" fmla="*/ 4457700 w 5840730"/>
              <a:gd name="connsiteY7" fmla="*/ 3842715 h 6887937"/>
              <a:gd name="connsiteX8" fmla="*/ 4785360 w 5840730"/>
              <a:gd name="connsiteY8" fmla="*/ 3926535 h 6887937"/>
              <a:gd name="connsiteX9" fmla="*/ 4028621 w 5840730"/>
              <a:gd name="connsiteY9" fmla="*/ 6887937 h 6887937"/>
              <a:gd name="connsiteX10" fmla="*/ 0 w 5840730"/>
              <a:gd name="connsiteY10" fmla="*/ 6877051 h 6887937"/>
              <a:gd name="connsiteX11" fmla="*/ 0 w 5840730"/>
              <a:gd name="connsiteY11"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655820 w 5840730"/>
              <a:gd name="connsiteY5" fmla="*/ 1770075 h 6887937"/>
              <a:gd name="connsiteX6" fmla="*/ 3901440 w 5840730"/>
              <a:gd name="connsiteY6" fmla="*/ 4696155 h 6887937"/>
              <a:gd name="connsiteX7" fmla="*/ 4213860 w 5840730"/>
              <a:gd name="connsiteY7" fmla="*/ 4757115 h 6887937"/>
              <a:gd name="connsiteX8" fmla="*/ 4457700 w 5840730"/>
              <a:gd name="connsiteY8" fmla="*/ 3842715 h 6887937"/>
              <a:gd name="connsiteX9" fmla="*/ 4785360 w 5840730"/>
              <a:gd name="connsiteY9" fmla="*/ 3926535 h 6887937"/>
              <a:gd name="connsiteX10" fmla="*/ 4028621 w 5840730"/>
              <a:gd name="connsiteY10" fmla="*/ 6887937 h 6887937"/>
              <a:gd name="connsiteX11" fmla="*/ 0 w 5840730"/>
              <a:gd name="connsiteY11" fmla="*/ 6877051 h 6887937"/>
              <a:gd name="connsiteX12" fmla="*/ 0 w 5840730"/>
              <a:gd name="connsiteY12"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937760 w 5840730"/>
              <a:gd name="connsiteY5" fmla="*/ 16100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895850 w 5840730"/>
              <a:gd name="connsiteY5" fmla="*/ 160243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895850 w 5840730"/>
              <a:gd name="connsiteY5" fmla="*/ 160243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895850 w 5840730"/>
              <a:gd name="connsiteY5" fmla="*/ 160243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94910 w 5840730"/>
              <a:gd name="connsiteY4" fmla="*/ 185770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94910 w 5840730"/>
              <a:gd name="connsiteY4" fmla="*/ 185770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94910 w 5840730"/>
              <a:gd name="connsiteY4" fmla="*/ 185770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94910 w 5840730"/>
              <a:gd name="connsiteY4" fmla="*/ 185770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94910 w 5840730"/>
              <a:gd name="connsiteY4" fmla="*/ 185770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79670 w 5840730"/>
              <a:gd name="connsiteY4" fmla="*/ 186532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56810 w 5840730"/>
              <a:gd name="connsiteY4" fmla="*/ 186532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79670 w 5840730"/>
              <a:gd name="connsiteY4" fmla="*/ 184627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79670 w 5840730"/>
              <a:gd name="connsiteY4" fmla="*/ 184627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79670 w 5840730"/>
              <a:gd name="connsiteY4" fmla="*/ 184627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79670 w 5840730"/>
              <a:gd name="connsiteY4" fmla="*/ 184627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79670 w 5840730"/>
              <a:gd name="connsiteY4" fmla="*/ 184627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79670 w 5840730"/>
              <a:gd name="connsiteY4" fmla="*/ 184627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933950 w 5840730"/>
              <a:gd name="connsiteY3" fmla="*/ 273781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61560 w 5840730"/>
              <a:gd name="connsiteY3" fmla="*/ 294355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42510 w 5840730"/>
              <a:gd name="connsiteY3" fmla="*/ 301975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560570 w 5840730"/>
              <a:gd name="connsiteY11" fmla="*/ 412084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09160 w 5840730"/>
              <a:gd name="connsiteY11" fmla="*/ 363316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893820 w 5840730"/>
              <a:gd name="connsiteY8" fmla="*/ 468853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893820 w 5840730"/>
              <a:gd name="connsiteY8" fmla="*/ 468853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893820 w 5840730"/>
              <a:gd name="connsiteY8" fmla="*/ 468853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655820 w 5840730"/>
              <a:gd name="connsiteY6" fmla="*/ 1770075 h 6887937"/>
              <a:gd name="connsiteX7" fmla="*/ 3893820 w 5840730"/>
              <a:gd name="connsiteY7" fmla="*/ 4688535 h 6887937"/>
              <a:gd name="connsiteX8" fmla="*/ 3992880 w 5840730"/>
              <a:gd name="connsiteY8" fmla="*/ 490570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3893820 w 5840730"/>
              <a:gd name="connsiteY6" fmla="*/ 4688535 h 6887937"/>
              <a:gd name="connsiteX7" fmla="*/ 3992880 w 5840730"/>
              <a:gd name="connsiteY7" fmla="*/ 4905705 h 6887937"/>
              <a:gd name="connsiteX8" fmla="*/ 4213860 w 5840730"/>
              <a:gd name="connsiteY8" fmla="*/ 4757115 h 6887937"/>
              <a:gd name="connsiteX9" fmla="*/ 4457700 w 5840730"/>
              <a:gd name="connsiteY9" fmla="*/ 3842715 h 6887937"/>
              <a:gd name="connsiteX10" fmla="*/ 4686300 w 5840730"/>
              <a:gd name="connsiteY10" fmla="*/ 371317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3893820 w 5840730"/>
              <a:gd name="connsiteY5" fmla="*/ 4688535 h 6887937"/>
              <a:gd name="connsiteX6" fmla="*/ 3992880 w 5840730"/>
              <a:gd name="connsiteY6" fmla="*/ 4905705 h 6887937"/>
              <a:gd name="connsiteX7" fmla="*/ 4213860 w 5840730"/>
              <a:gd name="connsiteY7" fmla="*/ 4757115 h 6887937"/>
              <a:gd name="connsiteX8" fmla="*/ 4457700 w 5840730"/>
              <a:gd name="connsiteY8" fmla="*/ 3842715 h 6887937"/>
              <a:gd name="connsiteX9" fmla="*/ 4686300 w 5840730"/>
              <a:gd name="connsiteY9" fmla="*/ 371317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3893820 w 5840730"/>
              <a:gd name="connsiteY4" fmla="*/ 4688535 h 6887937"/>
              <a:gd name="connsiteX5" fmla="*/ 3992880 w 5840730"/>
              <a:gd name="connsiteY5" fmla="*/ 4905705 h 6887937"/>
              <a:gd name="connsiteX6" fmla="*/ 4213860 w 5840730"/>
              <a:gd name="connsiteY6" fmla="*/ 4757115 h 6887937"/>
              <a:gd name="connsiteX7" fmla="*/ 4457700 w 5840730"/>
              <a:gd name="connsiteY7" fmla="*/ 3842715 h 6887937"/>
              <a:gd name="connsiteX8" fmla="*/ 4686300 w 5840730"/>
              <a:gd name="connsiteY8" fmla="*/ 3713175 h 6887937"/>
              <a:gd name="connsiteX9" fmla="*/ 4785360 w 5840730"/>
              <a:gd name="connsiteY9" fmla="*/ 3926535 h 6887937"/>
              <a:gd name="connsiteX10" fmla="*/ 4028621 w 5840730"/>
              <a:gd name="connsiteY10" fmla="*/ 6887937 h 6887937"/>
              <a:gd name="connsiteX11" fmla="*/ 0 w 5840730"/>
              <a:gd name="connsiteY11" fmla="*/ 6877051 h 6887937"/>
              <a:gd name="connsiteX12" fmla="*/ 0 w 5840730"/>
              <a:gd name="connsiteY12" fmla="*/ 0 h 6887937"/>
              <a:gd name="connsiteX0" fmla="*/ 0 w 5840730"/>
              <a:gd name="connsiteY0" fmla="*/ 0 h 6887937"/>
              <a:gd name="connsiteX1" fmla="*/ 5840730 w 5840730"/>
              <a:gd name="connsiteY1" fmla="*/ 0 h 6887937"/>
              <a:gd name="connsiteX2" fmla="*/ 5090160 w 5840730"/>
              <a:gd name="connsiteY2" fmla="*/ 2775915 h 6887937"/>
              <a:gd name="connsiteX3" fmla="*/ 3893820 w 5840730"/>
              <a:gd name="connsiteY3" fmla="*/ 4688535 h 6887937"/>
              <a:gd name="connsiteX4" fmla="*/ 3992880 w 5840730"/>
              <a:gd name="connsiteY4" fmla="*/ 4905705 h 6887937"/>
              <a:gd name="connsiteX5" fmla="*/ 4213860 w 5840730"/>
              <a:gd name="connsiteY5" fmla="*/ 4757115 h 6887937"/>
              <a:gd name="connsiteX6" fmla="*/ 4457700 w 5840730"/>
              <a:gd name="connsiteY6" fmla="*/ 3842715 h 6887937"/>
              <a:gd name="connsiteX7" fmla="*/ 4686300 w 5840730"/>
              <a:gd name="connsiteY7" fmla="*/ 3713175 h 6887937"/>
              <a:gd name="connsiteX8" fmla="*/ 4785360 w 5840730"/>
              <a:gd name="connsiteY8" fmla="*/ 3926535 h 6887937"/>
              <a:gd name="connsiteX9" fmla="*/ 4028621 w 5840730"/>
              <a:gd name="connsiteY9" fmla="*/ 6887937 h 6887937"/>
              <a:gd name="connsiteX10" fmla="*/ 0 w 5840730"/>
              <a:gd name="connsiteY10" fmla="*/ 6877051 h 6887937"/>
              <a:gd name="connsiteX11" fmla="*/ 0 w 5840730"/>
              <a:gd name="connsiteY11" fmla="*/ 0 h 6887937"/>
              <a:gd name="connsiteX0" fmla="*/ 0 w 5840730"/>
              <a:gd name="connsiteY0" fmla="*/ 0 h 6887937"/>
              <a:gd name="connsiteX1" fmla="*/ 5840730 w 5840730"/>
              <a:gd name="connsiteY1" fmla="*/ 0 h 6887937"/>
              <a:gd name="connsiteX2" fmla="*/ 3893820 w 5840730"/>
              <a:gd name="connsiteY2" fmla="*/ 4688535 h 6887937"/>
              <a:gd name="connsiteX3" fmla="*/ 3992880 w 5840730"/>
              <a:gd name="connsiteY3" fmla="*/ 4905705 h 6887937"/>
              <a:gd name="connsiteX4" fmla="*/ 4213860 w 5840730"/>
              <a:gd name="connsiteY4" fmla="*/ 4757115 h 6887937"/>
              <a:gd name="connsiteX5" fmla="*/ 4457700 w 5840730"/>
              <a:gd name="connsiteY5" fmla="*/ 3842715 h 6887937"/>
              <a:gd name="connsiteX6" fmla="*/ 4686300 w 5840730"/>
              <a:gd name="connsiteY6" fmla="*/ 3713175 h 6887937"/>
              <a:gd name="connsiteX7" fmla="*/ 4785360 w 5840730"/>
              <a:gd name="connsiteY7" fmla="*/ 3926535 h 6887937"/>
              <a:gd name="connsiteX8" fmla="*/ 4028621 w 5840730"/>
              <a:gd name="connsiteY8" fmla="*/ 6887937 h 6887937"/>
              <a:gd name="connsiteX9" fmla="*/ 0 w 5840730"/>
              <a:gd name="connsiteY9" fmla="*/ 6877051 h 6887937"/>
              <a:gd name="connsiteX10" fmla="*/ 0 w 5840730"/>
              <a:gd name="connsiteY10" fmla="*/ 0 h 6887937"/>
              <a:gd name="connsiteX0" fmla="*/ 0 w 4790753"/>
              <a:gd name="connsiteY0" fmla="*/ 0 h 6887937"/>
              <a:gd name="connsiteX1" fmla="*/ 2674743 w 4790753"/>
              <a:gd name="connsiteY1" fmla="*/ 49345 h 6887937"/>
              <a:gd name="connsiteX2" fmla="*/ 3893820 w 4790753"/>
              <a:gd name="connsiteY2" fmla="*/ 4688535 h 6887937"/>
              <a:gd name="connsiteX3" fmla="*/ 3992880 w 4790753"/>
              <a:gd name="connsiteY3" fmla="*/ 4905705 h 6887937"/>
              <a:gd name="connsiteX4" fmla="*/ 4213860 w 4790753"/>
              <a:gd name="connsiteY4" fmla="*/ 4757115 h 6887937"/>
              <a:gd name="connsiteX5" fmla="*/ 4457700 w 4790753"/>
              <a:gd name="connsiteY5" fmla="*/ 3842715 h 6887937"/>
              <a:gd name="connsiteX6" fmla="*/ 4686300 w 4790753"/>
              <a:gd name="connsiteY6" fmla="*/ 3713175 h 6887937"/>
              <a:gd name="connsiteX7" fmla="*/ 4785360 w 4790753"/>
              <a:gd name="connsiteY7" fmla="*/ 3926535 h 6887937"/>
              <a:gd name="connsiteX8" fmla="*/ 4028621 w 4790753"/>
              <a:gd name="connsiteY8" fmla="*/ 6887937 h 6887937"/>
              <a:gd name="connsiteX9" fmla="*/ 0 w 4790753"/>
              <a:gd name="connsiteY9" fmla="*/ 6877051 h 6887937"/>
              <a:gd name="connsiteX10" fmla="*/ 0 w 4790753"/>
              <a:gd name="connsiteY10" fmla="*/ 0 h 6887937"/>
              <a:gd name="connsiteX0" fmla="*/ 0 w 4790753"/>
              <a:gd name="connsiteY0" fmla="*/ 0 h 6887937"/>
              <a:gd name="connsiteX1" fmla="*/ 2497763 w 4790753"/>
              <a:gd name="connsiteY1" fmla="*/ 0 h 6887937"/>
              <a:gd name="connsiteX2" fmla="*/ 3893820 w 4790753"/>
              <a:gd name="connsiteY2" fmla="*/ 4688535 h 6887937"/>
              <a:gd name="connsiteX3" fmla="*/ 3992880 w 4790753"/>
              <a:gd name="connsiteY3" fmla="*/ 4905705 h 6887937"/>
              <a:gd name="connsiteX4" fmla="*/ 4213860 w 4790753"/>
              <a:gd name="connsiteY4" fmla="*/ 4757115 h 6887937"/>
              <a:gd name="connsiteX5" fmla="*/ 4457700 w 4790753"/>
              <a:gd name="connsiteY5" fmla="*/ 3842715 h 6887937"/>
              <a:gd name="connsiteX6" fmla="*/ 4686300 w 4790753"/>
              <a:gd name="connsiteY6" fmla="*/ 3713175 h 6887937"/>
              <a:gd name="connsiteX7" fmla="*/ 4785360 w 4790753"/>
              <a:gd name="connsiteY7" fmla="*/ 3926535 h 6887937"/>
              <a:gd name="connsiteX8" fmla="*/ 4028621 w 4790753"/>
              <a:gd name="connsiteY8" fmla="*/ 6887937 h 6887937"/>
              <a:gd name="connsiteX9" fmla="*/ 0 w 4790753"/>
              <a:gd name="connsiteY9" fmla="*/ 6877051 h 6887937"/>
              <a:gd name="connsiteX10" fmla="*/ 0 w 4790753"/>
              <a:gd name="connsiteY10" fmla="*/ 0 h 6887937"/>
              <a:gd name="connsiteX0" fmla="*/ 0 w 4790753"/>
              <a:gd name="connsiteY0" fmla="*/ 0 h 6887937"/>
              <a:gd name="connsiteX1" fmla="*/ 2497763 w 4790753"/>
              <a:gd name="connsiteY1" fmla="*/ 0 h 6887937"/>
              <a:gd name="connsiteX2" fmla="*/ 3490698 w 4790753"/>
              <a:gd name="connsiteY2" fmla="*/ 3504252 h 6887937"/>
              <a:gd name="connsiteX3" fmla="*/ 3992880 w 4790753"/>
              <a:gd name="connsiteY3" fmla="*/ 4905705 h 6887937"/>
              <a:gd name="connsiteX4" fmla="*/ 4213860 w 4790753"/>
              <a:gd name="connsiteY4" fmla="*/ 4757115 h 6887937"/>
              <a:gd name="connsiteX5" fmla="*/ 4457700 w 4790753"/>
              <a:gd name="connsiteY5" fmla="*/ 3842715 h 6887937"/>
              <a:gd name="connsiteX6" fmla="*/ 4686300 w 4790753"/>
              <a:gd name="connsiteY6" fmla="*/ 3713175 h 6887937"/>
              <a:gd name="connsiteX7" fmla="*/ 4785360 w 4790753"/>
              <a:gd name="connsiteY7" fmla="*/ 3926535 h 6887937"/>
              <a:gd name="connsiteX8" fmla="*/ 4028621 w 4790753"/>
              <a:gd name="connsiteY8" fmla="*/ 6887937 h 6887937"/>
              <a:gd name="connsiteX9" fmla="*/ 0 w 4790753"/>
              <a:gd name="connsiteY9" fmla="*/ 6877051 h 6887937"/>
              <a:gd name="connsiteX10" fmla="*/ 0 w 4790753"/>
              <a:gd name="connsiteY10" fmla="*/ 0 h 6887937"/>
              <a:gd name="connsiteX0" fmla="*/ 0 w 4790753"/>
              <a:gd name="connsiteY0" fmla="*/ 0 h 6887937"/>
              <a:gd name="connsiteX1" fmla="*/ 2310950 w 4790753"/>
              <a:gd name="connsiteY1" fmla="*/ 0 h 6887937"/>
              <a:gd name="connsiteX2" fmla="*/ 3490698 w 4790753"/>
              <a:gd name="connsiteY2" fmla="*/ 3504252 h 6887937"/>
              <a:gd name="connsiteX3" fmla="*/ 3992880 w 4790753"/>
              <a:gd name="connsiteY3" fmla="*/ 4905705 h 6887937"/>
              <a:gd name="connsiteX4" fmla="*/ 4213860 w 4790753"/>
              <a:gd name="connsiteY4" fmla="*/ 4757115 h 6887937"/>
              <a:gd name="connsiteX5" fmla="*/ 4457700 w 4790753"/>
              <a:gd name="connsiteY5" fmla="*/ 3842715 h 6887937"/>
              <a:gd name="connsiteX6" fmla="*/ 4686300 w 4790753"/>
              <a:gd name="connsiteY6" fmla="*/ 3713175 h 6887937"/>
              <a:gd name="connsiteX7" fmla="*/ 4785360 w 4790753"/>
              <a:gd name="connsiteY7" fmla="*/ 3926535 h 6887937"/>
              <a:gd name="connsiteX8" fmla="*/ 4028621 w 4790753"/>
              <a:gd name="connsiteY8" fmla="*/ 6887937 h 6887937"/>
              <a:gd name="connsiteX9" fmla="*/ 0 w 4790753"/>
              <a:gd name="connsiteY9" fmla="*/ 6877051 h 6887937"/>
              <a:gd name="connsiteX10" fmla="*/ 0 w 4790753"/>
              <a:gd name="connsiteY10" fmla="*/ 0 h 6887937"/>
              <a:gd name="connsiteX0" fmla="*/ 0 w 4790753"/>
              <a:gd name="connsiteY0" fmla="*/ 0 h 6887937"/>
              <a:gd name="connsiteX1" fmla="*/ 2487931 w 4790753"/>
              <a:gd name="connsiteY1" fmla="*/ 0 h 6887937"/>
              <a:gd name="connsiteX2" fmla="*/ 3490698 w 4790753"/>
              <a:gd name="connsiteY2" fmla="*/ 3504252 h 6887937"/>
              <a:gd name="connsiteX3" fmla="*/ 3992880 w 4790753"/>
              <a:gd name="connsiteY3" fmla="*/ 4905705 h 6887937"/>
              <a:gd name="connsiteX4" fmla="*/ 4213860 w 4790753"/>
              <a:gd name="connsiteY4" fmla="*/ 4757115 h 6887937"/>
              <a:gd name="connsiteX5" fmla="*/ 4457700 w 4790753"/>
              <a:gd name="connsiteY5" fmla="*/ 3842715 h 6887937"/>
              <a:gd name="connsiteX6" fmla="*/ 4686300 w 4790753"/>
              <a:gd name="connsiteY6" fmla="*/ 3713175 h 6887937"/>
              <a:gd name="connsiteX7" fmla="*/ 4785360 w 4790753"/>
              <a:gd name="connsiteY7" fmla="*/ 3926535 h 6887937"/>
              <a:gd name="connsiteX8" fmla="*/ 4028621 w 4790753"/>
              <a:gd name="connsiteY8" fmla="*/ 6887937 h 6887937"/>
              <a:gd name="connsiteX9" fmla="*/ 0 w 4790753"/>
              <a:gd name="connsiteY9" fmla="*/ 6877051 h 6887937"/>
              <a:gd name="connsiteX10" fmla="*/ 0 w 4790753"/>
              <a:gd name="connsiteY10" fmla="*/ 0 h 6887937"/>
              <a:gd name="connsiteX0" fmla="*/ 0 w 4790753"/>
              <a:gd name="connsiteY0" fmla="*/ 0 h 6887937"/>
              <a:gd name="connsiteX1" fmla="*/ 2487931 w 4790753"/>
              <a:gd name="connsiteY1" fmla="*/ 0 h 6887937"/>
              <a:gd name="connsiteX2" fmla="*/ 3412040 w 4790753"/>
              <a:gd name="connsiteY2" fmla="*/ 3464777 h 6887937"/>
              <a:gd name="connsiteX3" fmla="*/ 3992880 w 4790753"/>
              <a:gd name="connsiteY3" fmla="*/ 4905705 h 6887937"/>
              <a:gd name="connsiteX4" fmla="*/ 4213860 w 4790753"/>
              <a:gd name="connsiteY4" fmla="*/ 4757115 h 6887937"/>
              <a:gd name="connsiteX5" fmla="*/ 4457700 w 4790753"/>
              <a:gd name="connsiteY5" fmla="*/ 3842715 h 6887937"/>
              <a:gd name="connsiteX6" fmla="*/ 4686300 w 4790753"/>
              <a:gd name="connsiteY6" fmla="*/ 3713175 h 6887937"/>
              <a:gd name="connsiteX7" fmla="*/ 4785360 w 4790753"/>
              <a:gd name="connsiteY7" fmla="*/ 3926535 h 6887937"/>
              <a:gd name="connsiteX8" fmla="*/ 4028621 w 4790753"/>
              <a:gd name="connsiteY8" fmla="*/ 6887937 h 6887937"/>
              <a:gd name="connsiteX9" fmla="*/ 0 w 4790753"/>
              <a:gd name="connsiteY9" fmla="*/ 6877051 h 6887937"/>
              <a:gd name="connsiteX10" fmla="*/ 0 w 4790753"/>
              <a:gd name="connsiteY10" fmla="*/ 0 h 6887937"/>
              <a:gd name="connsiteX0" fmla="*/ 0 w 4790753"/>
              <a:gd name="connsiteY0" fmla="*/ 0 h 6887937"/>
              <a:gd name="connsiteX1" fmla="*/ 2487931 w 4790753"/>
              <a:gd name="connsiteY1" fmla="*/ 0 h 6887937"/>
              <a:gd name="connsiteX2" fmla="*/ 3244891 w 4790753"/>
              <a:gd name="connsiteY2" fmla="*/ 3464778 h 6887937"/>
              <a:gd name="connsiteX3" fmla="*/ 3992880 w 4790753"/>
              <a:gd name="connsiteY3" fmla="*/ 4905705 h 6887937"/>
              <a:gd name="connsiteX4" fmla="*/ 4213860 w 4790753"/>
              <a:gd name="connsiteY4" fmla="*/ 4757115 h 6887937"/>
              <a:gd name="connsiteX5" fmla="*/ 4457700 w 4790753"/>
              <a:gd name="connsiteY5" fmla="*/ 3842715 h 6887937"/>
              <a:gd name="connsiteX6" fmla="*/ 4686300 w 4790753"/>
              <a:gd name="connsiteY6" fmla="*/ 3713175 h 6887937"/>
              <a:gd name="connsiteX7" fmla="*/ 4785360 w 4790753"/>
              <a:gd name="connsiteY7" fmla="*/ 3926535 h 6887937"/>
              <a:gd name="connsiteX8" fmla="*/ 4028621 w 4790753"/>
              <a:gd name="connsiteY8" fmla="*/ 6887937 h 6887937"/>
              <a:gd name="connsiteX9" fmla="*/ 0 w 4790753"/>
              <a:gd name="connsiteY9" fmla="*/ 6877051 h 6887937"/>
              <a:gd name="connsiteX10" fmla="*/ 0 w 4790753"/>
              <a:gd name="connsiteY10" fmla="*/ 0 h 6887937"/>
              <a:gd name="connsiteX0" fmla="*/ 0 w 4790753"/>
              <a:gd name="connsiteY0" fmla="*/ 0 h 6887937"/>
              <a:gd name="connsiteX1" fmla="*/ 2487931 w 4790753"/>
              <a:gd name="connsiteY1" fmla="*/ 0 h 6887937"/>
              <a:gd name="connsiteX2" fmla="*/ 3392375 w 4790753"/>
              <a:gd name="connsiteY2" fmla="*/ 3464779 h 6887937"/>
              <a:gd name="connsiteX3" fmla="*/ 3992880 w 4790753"/>
              <a:gd name="connsiteY3" fmla="*/ 4905705 h 6887937"/>
              <a:gd name="connsiteX4" fmla="*/ 4213860 w 4790753"/>
              <a:gd name="connsiteY4" fmla="*/ 4757115 h 6887937"/>
              <a:gd name="connsiteX5" fmla="*/ 4457700 w 4790753"/>
              <a:gd name="connsiteY5" fmla="*/ 3842715 h 6887937"/>
              <a:gd name="connsiteX6" fmla="*/ 4686300 w 4790753"/>
              <a:gd name="connsiteY6" fmla="*/ 3713175 h 6887937"/>
              <a:gd name="connsiteX7" fmla="*/ 4785360 w 4790753"/>
              <a:gd name="connsiteY7" fmla="*/ 3926535 h 6887937"/>
              <a:gd name="connsiteX8" fmla="*/ 4028621 w 4790753"/>
              <a:gd name="connsiteY8" fmla="*/ 6887937 h 6887937"/>
              <a:gd name="connsiteX9" fmla="*/ 0 w 4790753"/>
              <a:gd name="connsiteY9" fmla="*/ 6877051 h 6887937"/>
              <a:gd name="connsiteX10" fmla="*/ 0 w 4790753"/>
              <a:gd name="connsiteY10" fmla="*/ 0 h 6887937"/>
              <a:gd name="connsiteX0" fmla="*/ 0 w 5110169"/>
              <a:gd name="connsiteY0" fmla="*/ 0 h 6887937"/>
              <a:gd name="connsiteX1" fmla="*/ 2487931 w 5110169"/>
              <a:gd name="connsiteY1" fmla="*/ 0 h 6887937"/>
              <a:gd name="connsiteX2" fmla="*/ 3392375 w 5110169"/>
              <a:gd name="connsiteY2" fmla="*/ 3464779 h 6887937"/>
              <a:gd name="connsiteX3" fmla="*/ 3992880 w 5110169"/>
              <a:gd name="connsiteY3" fmla="*/ 4905705 h 6887937"/>
              <a:gd name="connsiteX4" fmla="*/ 4213860 w 5110169"/>
              <a:gd name="connsiteY4" fmla="*/ 4757115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766000 w 5110169"/>
              <a:gd name="connsiteY2" fmla="*/ 4629324 h 6887937"/>
              <a:gd name="connsiteX3" fmla="*/ 3992880 w 5110169"/>
              <a:gd name="connsiteY3" fmla="*/ 4905705 h 6887937"/>
              <a:gd name="connsiteX4" fmla="*/ 4213860 w 5110169"/>
              <a:gd name="connsiteY4" fmla="*/ 4757115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716839 w 5110169"/>
              <a:gd name="connsiteY2" fmla="*/ 4550372 h 6887937"/>
              <a:gd name="connsiteX3" fmla="*/ 3992880 w 5110169"/>
              <a:gd name="connsiteY3" fmla="*/ 4905705 h 6887937"/>
              <a:gd name="connsiteX4" fmla="*/ 4213860 w 5110169"/>
              <a:gd name="connsiteY4" fmla="*/ 4757115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589019 w 5110169"/>
              <a:gd name="connsiteY2" fmla="*/ 4510896 h 6887937"/>
              <a:gd name="connsiteX3" fmla="*/ 3992880 w 5110169"/>
              <a:gd name="connsiteY3" fmla="*/ 4905705 h 6887937"/>
              <a:gd name="connsiteX4" fmla="*/ 4213860 w 5110169"/>
              <a:gd name="connsiteY4" fmla="*/ 4757115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677510 w 5110169"/>
              <a:gd name="connsiteY2" fmla="*/ 4510896 h 6887937"/>
              <a:gd name="connsiteX3" fmla="*/ 3992880 w 5110169"/>
              <a:gd name="connsiteY3" fmla="*/ 4905705 h 6887937"/>
              <a:gd name="connsiteX4" fmla="*/ 4213860 w 5110169"/>
              <a:gd name="connsiteY4" fmla="*/ 4757115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677510 w 5110169"/>
              <a:gd name="connsiteY2" fmla="*/ 4510896 h 6887937"/>
              <a:gd name="connsiteX3" fmla="*/ 3992880 w 5110169"/>
              <a:gd name="connsiteY3" fmla="*/ 4905705 h 6887937"/>
              <a:gd name="connsiteX4" fmla="*/ 4213860 w 5110169"/>
              <a:gd name="connsiteY4" fmla="*/ 4757115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677510 w 5110169"/>
              <a:gd name="connsiteY2" fmla="*/ 4510896 h 6887937"/>
              <a:gd name="connsiteX3" fmla="*/ 3953550 w 5110169"/>
              <a:gd name="connsiteY3" fmla="*/ 5034002 h 6887937"/>
              <a:gd name="connsiteX4" fmla="*/ 4213860 w 5110169"/>
              <a:gd name="connsiteY4" fmla="*/ 4757115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677510 w 5110169"/>
              <a:gd name="connsiteY2" fmla="*/ 4510896 h 6887937"/>
              <a:gd name="connsiteX3" fmla="*/ 3953550 w 5110169"/>
              <a:gd name="connsiteY3" fmla="*/ 5300466 h 6887937"/>
              <a:gd name="connsiteX4" fmla="*/ 4213860 w 5110169"/>
              <a:gd name="connsiteY4" fmla="*/ 4757115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677510 w 5110169"/>
              <a:gd name="connsiteY2" fmla="*/ 4510896 h 6887937"/>
              <a:gd name="connsiteX3" fmla="*/ 4042040 w 5110169"/>
              <a:gd name="connsiteY3" fmla="*/ 5566930 h 6887937"/>
              <a:gd name="connsiteX4" fmla="*/ 4213860 w 5110169"/>
              <a:gd name="connsiteY4" fmla="*/ 4757115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677510 w 5110169"/>
              <a:gd name="connsiteY2" fmla="*/ 4510896 h 6887937"/>
              <a:gd name="connsiteX3" fmla="*/ 4032208 w 5110169"/>
              <a:gd name="connsiteY3" fmla="*/ 5379419 h 6887937"/>
              <a:gd name="connsiteX4" fmla="*/ 4213860 w 5110169"/>
              <a:gd name="connsiteY4" fmla="*/ 4757115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805329 w 5110169"/>
              <a:gd name="connsiteY2" fmla="*/ 4974740 h 6887937"/>
              <a:gd name="connsiteX3" fmla="*/ 4032208 w 5110169"/>
              <a:gd name="connsiteY3" fmla="*/ 5379419 h 6887937"/>
              <a:gd name="connsiteX4" fmla="*/ 4213860 w 5110169"/>
              <a:gd name="connsiteY4" fmla="*/ 4757115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775832 w 5110169"/>
              <a:gd name="connsiteY2" fmla="*/ 5033954 h 6887937"/>
              <a:gd name="connsiteX3" fmla="*/ 4032208 w 5110169"/>
              <a:gd name="connsiteY3" fmla="*/ 5379419 h 6887937"/>
              <a:gd name="connsiteX4" fmla="*/ 4213860 w 5110169"/>
              <a:gd name="connsiteY4" fmla="*/ 4757115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834825 w 5110169"/>
              <a:gd name="connsiteY2" fmla="*/ 5142514 h 6887937"/>
              <a:gd name="connsiteX3" fmla="*/ 4032208 w 5110169"/>
              <a:gd name="connsiteY3" fmla="*/ 5379419 h 6887937"/>
              <a:gd name="connsiteX4" fmla="*/ 4213860 w 5110169"/>
              <a:gd name="connsiteY4" fmla="*/ 4757115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834825 w 5110169"/>
              <a:gd name="connsiteY2" fmla="*/ 5142514 h 6887937"/>
              <a:gd name="connsiteX3" fmla="*/ 4074118 w 5110169"/>
              <a:gd name="connsiteY3" fmla="*/ 5314407 h 6887937"/>
              <a:gd name="connsiteX4" fmla="*/ 4213860 w 5110169"/>
              <a:gd name="connsiteY4" fmla="*/ 4757115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834825 w 5110169"/>
              <a:gd name="connsiteY2" fmla="*/ 5142514 h 6887937"/>
              <a:gd name="connsiteX3" fmla="*/ 4074118 w 5110169"/>
              <a:gd name="connsiteY3" fmla="*/ 5314407 h 6887937"/>
              <a:gd name="connsiteX4" fmla="*/ 4168140 w 5110169"/>
              <a:gd name="connsiteY4" fmla="*/ 5055407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834825 w 5110169"/>
              <a:gd name="connsiteY2" fmla="*/ 5142514 h 6887937"/>
              <a:gd name="connsiteX3" fmla="*/ 4074118 w 5110169"/>
              <a:gd name="connsiteY3" fmla="*/ 5314407 h 6887937"/>
              <a:gd name="connsiteX4" fmla="*/ 4168140 w 5110169"/>
              <a:gd name="connsiteY4" fmla="*/ 5055407 h 6887937"/>
              <a:gd name="connsiteX5" fmla="*/ 3935730 w 5110169"/>
              <a:gd name="connsiteY5" fmla="*/ 417542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834825 w 5110169"/>
              <a:gd name="connsiteY2" fmla="*/ 5142514 h 6887937"/>
              <a:gd name="connsiteX3" fmla="*/ 4074118 w 5110169"/>
              <a:gd name="connsiteY3" fmla="*/ 5314407 h 6887937"/>
              <a:gd name="connsiteX4" fmla="*/ 4168140 w 5110169"/>
              <a:gd name="connsiteY4" fmla="*/ 5055407 h 6887937"/>
              <a:gd name="connsiteX5" fmla="*/ 3935730 w 5110169"/>
              <a:gd name="connsiteY5" fmla="*/ 4175425 h 6887937"/>
              <a:gd name="connsiteX6" fmla="*/ 4061460 w 5110169"/>
              <a:gd name="connsiteY6" fmla="*/ 3931157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834825 w 5110169"/>
              <a:gd name="connsiteY2" fmla="*/ 5142514 h 6887937"/>
              <a:gd name="connsiteX3" fmla="*/ 4074118 w 5110169"/>
              <a:gd name="connsiteY3" fmla="*/ 5314407 h 6887937"/>
              <a:gd name="connsiteX4" fmla="*/ 4168140 w 5110169"/>
              <a:gd name="connsiteY4" fmla="*/ 5055407 h 6887937"/>
              <a:gd name="connsiteX5" fmla="*/ 3935730 w 5110169"/>
              <a:gd name="connsiteY5" fmla="*/ 4175425 h 6887937"/>
              <a:gd name="connsiteX6" fmla="*/ 4061460 w 5110169"/>
              <a:gd name="connsiteY6" fmla="*/ 3931157 h 6887937"/>
              <a:gd name="connsiteX7" fmla="*/ 4198620 w 5110169"/>
              <a:gd name="connsiteY7" fmla="*/ 4133044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834825 w 5110169"/>
              <a:gd name="connsiteY2" fmla="*/ 5142514 h 6887937"/>
              <a:gd name="connsiteX3" fmla="*/ 4074118 w 5110169"/>
              <a:gd name="connsiteY3" fmla="*/ 5314407 h 6887937"/>
              <a:gd name="connsiteX4" fmla="*/ 4168140 w 5110169"/>
              <a:gd name="connsiteY4" fmla="*/ 5055407 h 6887937"/>
              <a:gd name="connsiteX5" fmla="*/ 3935730 w 5110169"/>
              <a:gd name="connsiteY5" fmla="*/ 4175425 h 6887937"/>
              <a:gd name="connsiteX6" fmla="*/ 4061460 w 5110169"/>
              <a:gd name="connsiteY6" fmla="*/ 3931157 h 6887937"/>
              <a:gd name="connsiteX7" fmla="*/ 4251960 w 5110169"/>
              <a:gd name="connsiteY7" fmla="*/ 4071856 h 6887937"/>
              <a:gd name="connsiteX8" fmla="*/ 5110169 w 5110169"/>
              <a:gd name="connsiteY8" fmla="*/ 6887937 h 6887937"/>
              <a:gd name="connsiteX9" fmla="*/ 0 w 5110169"/>
              <a:gd name="connsiteY9" fmla="*/ 6877051 h 6887937"/>
              <a:gd name="connsiteX10" fmla="*/ 0 w 5110169"/>
              <a:gd name="connsiteY10" fmla="*/ 0 h 6887937"/>
              <a:gd name="connsiteX0" fmla="*/ 0 w 5030921"/>
              <a:gd name="connsiteY0" fmla="*/ 0 h 6877051"/>
              <a:gd name="connsiteX1" fmla="*/ 2487931 w 5030921"/>
              <a:gd name="connsiteY1" fmla="*/ 0 h 6877051"/>
              <a:gd name="connsiteX2" fmla="*/ 3834825 w 5030921"/>
              <a:gd name="connsiteY2" fmla="*/ 5142514 h 6877051"/>
              <a:gd name="connsiteX3" fmla="*/ 4074118 w 5030921"/>
              <a:gd name="connsiteY3" fmla="*/ 5314407 h 6877051"/>
              <a:gd name="connsiteX4" fmla="*/ 4168140 w 5030921"/>
              <a:gd name="connsiteY4" fmla="*/ 5055407 h 6877051"/>
              <a:gd name="connsiteX5" fmla="*/ 3935730 w 5030921"/>
              <a:gd name="connsiteY5" fmla="*/ 4175425 h 6877051"/>
              <a:gd name="connsiteX6" fmla="*/ 4061460 w 5030921"/>
              <a:gd name="connsiteY6" fmla="*/ 3931157 h 6877051"/>
              <a:gd name="connsiteX7" fmla="*/ 4251960 w 5030921"/>
              <a:gd name="connsiteY7" fmla="*/ 4071856 h 6877051"/>
              <a:gd name="connsiteX8" fmla="*/ 5030921 w 5030921"/>
              <a:gd name="connsiteY8" fmla="*/ 6875699 h 6877051"/>
              <a:gd name="connsiteX9" fmla="*/ 0 w 5030921"/>
              <a:gd name="connsiteY9" fmla="*/ 6877051 h 6877051"/>
              <a:gd name="connsiteX10" fmla="*/ 0 w 5030921"/>
              <a:gd name="connsiteY10" fmla="*/ 0 h 6877051"/>
              <a:gd name="connsiteX0" fmla="*/ 0 w 4963865"/>
              <a:gd name="connsiteY0" fmla="*/ 0 h 6877051"/>
              <a:gd name="connsiteX1" fmla="*/ 2487931 w 4963865"/>
              <a:gd name="connsiteY1" fmla="*/ 0 h 6877051"/>
              <a:gd name="connsiteX2" fmla="*/ 3834825 w 4963865"/>
              <a:gd name="connsiteY2" fmla="*/ 5142514 h 6877051"/>
              <a:gd name="connsiteX3" fmla="*/ 4074118 w 4963865"/>
              <a:gd name="connsiteY3" fmla="*/ 5314407 h 6877051"/>
              <a:gd name="connsiteX4" fmla="*/ 4168140 w 4963865"/>
              <a:gd name="connsiteY4" fmla="*/ 5055407 h 6877051"/>
              <a:gd name="connsiteX5" fmla="*/ 3935730 w 4963865"/>
              <a:gd name="connsiteY5" fmla="*/ 4175425 h 6877051"/>
              <a:gd name="connsiteX6" fmla="*/ 4061460 w 4963865"/>
              <a:gd name="connsiteY6" fmla="*/ 3931157 h 6877051"/>
              <a:gd name="connsiteX7" fmla="*/ 4251960 w 4963865"/>
              <a:gd name="connsiteY7" fmla="*/ 4071856 h 6877051"/>
              <a:gd name="connsiteX8" fmla="*/ 4963865 w 4963865"/>
              <a:gd name="connsiteY8" fmla="*/ 6875699 h 6877051"/>
              <a:gd name="connsiteX9" fmla="*/ 0 w 4963865"/>
              <a:gd name="connsiteY9" fmla="*/ 6877051 h 6877051"/>
              <a:gd name="connsiteX10" fmla="*/ 0 w 4963865"/>
              <a:gd name="connsiteY10" fmla="*/ 0 h 6877051"/>
              <a:gd name="connsiteX0" fmla="*/ 0 w 5024825"/>
              <a:gd name="connsiteY0" fmla="*/ 0 h 6881818"/>
              <a:gd name="connsiteX1" fmla="*/ 2487931 w 5024825"/>
              <a:gd name="connsiteY1" fmla="*/ 0 h 6881818"/>
              <a:gd name="connsiteX2" fmla="*/ 3834825 w 5024825"/>
              <a:gd name="connsiteY2" fmla="*/ 5142514 h 6881818"/>
              <a:gd name="connsiteX3" fmla="*/ 40741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31157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41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31157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41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31157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41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31157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41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31157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41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41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41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41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41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41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41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41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9198 w 5024825"/>
              <a:gd name="connsiteY3" fmla="*/ 5441882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9198 w 5024825"/>
              <a:gd name="connsiteY3" fmla="*/ 5441882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9198 w 5024825"/>
              <a:gd name="connsiteY3" fmla="*/ 5441882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487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487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487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487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487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487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487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487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487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024825" h="6881818">
                <a:moveTo>
                  <a:pt x="0" y="0"/>
                </a:moveTo>
                <a:lnTo>
                  <a:pt x="2487931" y="0"/>
                </a:lnTo>
                <a:lnTo>
                  <a:pt x="3834825" y="5142514"/>
                </a:lnTo>
                <a:cubicBezTo>
                  <a:pt x="3851116" y="5182666"/>
                  <a:pt x="3878538" y="5351369"/>
                  <a:pt x="4048718" y="5314407"/>
                </a:cubicBezTo>
                <a:cubicBezTo>
                  <a:pt x="4218898" y="5277445"/>
                  <a:pt x="4184015" y="5205230"/>
                  <a:pt x="4168140" y="5055407"/>
                </a:cubicBezTo>
                <a:lnTo>
                  <a:pt x="3935730" y="4175425"/>
                </a:lnTo>
                <a:cubicBezTo>
                  <a:pt x="3924300" y="4083966"/>
                  <a:pt x="3902710" y="3989870"/>
                  <a:pt x="4061460" y="3941355"/>
                </a:cubicBezTo>
                <a:cubicBezTo>
                  <a:pt x="4194810" y="3923207"/>
                  <a:pt x="4213860" y="4007005"/>
                  <a:pt x="4251960" y="4071856"/>
                </a:cubicBezTo>
                <a:lnTo>
                  <a:pt x="5024825" y="6881818"/>
                </a:lnTo>
                <a:lnTo>
                  <a:pt x="0" y="6877051"/>
                </a:lnTo>
                <a:lnTo>
                  <a:pt x="0" y="0"/>
                </a:lnTo>
                <a:close/>
              </a:path>
            </a:pathLst>
          </a:custGeom>
          <a:solidFill>
            <a:schemeClr val="bg2"/>
          </a:solidFill>
        </p:spPr>
        <p:txBody>
          <a:bodyPr anchor="ctr"/>
          <a:lstStyle>
            <a:lvl1pPr algn="ctr">
              <a:defRPr baseline="-25000"/>
            </a:lvl1pPr>
          </a:lstStyle>
          <a:p>
            <a:r>
              <a:rPr lang="en-US"/>
              <a:t>Click icon to add picture</a:t>
            </a:r>
            <a:endParaRPr lang="en-US" dirty="0"/>
          </a:p>
        </p:txBody>
      </p:sp>
      <p:sp>
        <p:nvSpPr>
          <p:cNvPr id="2" name="Title 1"/>
          <p:cNvSpPr>
            <a:spLocks noGrp="1"/>
          </p:cNvSpPr>
          <p:nvPr>
            <p:ph type="ctrTitle" hasCustomPrompt="1"/>
          </p:nvPr>
        </p:nvSpPr>
        <p:spPr>
          <a:xfrm>
            <a:off x="796322" y="320040"/>
            <a:ext cx="6732237" cy="1017147"/>
          </a:xfrm>
        </p:spPr>
        <p:txBody>
          <a:bodyPr anchor="b">
            <a:normAutofit/>
          </a:bodyPr>
          <a:lstStyle>
            <a:lvl1pPr algn="l">
              <a:lnSpc>
                <a:spcPct val="90000"/>
              </a:lnSpc>
              <a:defRPr sz="3600" spc="100" baseline="0">
                <a:solidFill>
                  <a:schemeClr val="tx1"/>
                </a:solidFill>
              </a:defRPr>
            </a:lvl1pPr>
          </a:lstStyle>
          <a:p>
            <a:r>
              <a:rPr lang="en-US" dirty="0"/>
              <a:t>Add title here</a:t>
            </a:r>
          </a:p>
        </p:txBody>
      </p:sp>
      <p:sp>
        <p:nvSpPr>
          <p:cNvPr id="8" name="Text Placeholder 7">
            <a:extLst>
              <a:ext uri="{FF2B5EF4-FFF2-40B4-BE49-F238E27FC236}">
                <a16:creationId xmlns:a16="http://schemas.microsoft.com/office/drawing/2014/main" id="{D5E91AD6-E4A6-F082-0E76-DAF7D57B5162}"/>
              </a:ext>
            </a:extLst>
          </p:cNvPr>
          <p:cNvSpPr>
            <a:spLocks noGrp="1"/>
          </p:cNvSpPr>
          <p:nvPr>
            <p:ph type="body" sz="quarter" idx="10" hasCustomPrompt="1"/>
          </p:nvPr>
        </p:nvSpPr>
        <p:spPr>
          <a:xfrm>
            <a:off x="824242" y="1749479"/>
            <a:ext cx="788639" cy="533400"/>
          </a:xfrm>
        </p:spPr>
        <p:txBody>
          <a:bodyPr lIns="0" tIns="0" rIns="0" bIns="0" anchor="ctr">
            <a:noAutofit/>
          </a:bodyPr>
          <a:lstStyle>
            <a:lvl1pPr marL="0" indent="0" algn="ctr">
              <a:lnSpc>
                <a:spcPct val="60000"/>
              </a:lnSpc>
              <a:spcBef>
                <a:spcPts val="0"/>
              </a:spcBef>
              <a:spcAft>
                <a:spcPts val="0"/>
              </a:spcAft>
              <a:buNone/>
              <a:defRPr sz="4400" b="0" spc="100" baseline="-25000">
                <a:solidFill>
                  <a:schemeClr val="tx2"/>
                </a:solidFill>
              </a:defRPr>
            </a:lvl1pPr>
            <a:lvl2pPr marL="201168" indent="0">
              <a:buNone/>
              <a:defRPr/>
            </a:lvl2pPr>
            <a:lvl3pPr marL="384048" indent="0">
              <a:buNone/>
              <a:defRPr/>
            </a:lvl3pPr>
            <a:lvl4pPr marL="566928" indent="0">
              <a:buNone/>
              <a:defRPr/>
            </a:lvl4pPr>
            <a:lvl5pPr marL="749808" indent="0">
              <a:buNone/>
              <a:defRPr/>
            </a:lvl5pPr>
          </a:lstStyle>
          <a:p>
            <a:pPr lvl="0"/>
            <a:r>
              <a:rPr lang="en-US" dirty="0"/>
              <a:t>o1.</a:t>
            </a:r>
          </a:p>
        </p:txBody>
      </p:sp>
      <p:sp>
        <p:nvSpPr>
          <p:cNvPr id="13" name="Text Placeholder 12">
            <a:extLst>
              <a:ext uri="{FF2B5EF4-FFF2-40B4-BE49-F238E27FC236}">
                <a16:creationId xmlns:a16="http://schemas.microsoft.com/office/drawing/2014/main" id="{6B00516E-9699-821C-0371-67A8478E101D}"/>
              </a:ext>
            </a:extLst>
          </p:cNvPr>
          <p:cNvSpPr>
            <a:spLocks noGrp="1"/>
          </p:cNvSpPr>
          <p:nvPr>
            <p:ph type="body" sz="quarter" idx="16" hasCustomPrompt="1"/>
          </p:nvPr>
        </p:nvSpPr>
        <p:spPr>
          <a:xfrm>
            <a:off x="1643379" y="1749479"/>
            <a:ext cx="5885179" cy="533400"/>
          </a:xfrm>
        </p:spPr>
        <p:txBody>
          <a:bodyPr bIns="0" anchor="b"/>
          <a:lstStyle>
            <a:lvl1pPr marL="0" indent="0">
              <a:buNone/>
              <a:defRPr>
                <a:solidFill>
                  <a:schemeClr val="tx1">
                    <a:lumMod val="50000"/>
                    <a:lumOff val="50000"/>
                  </a:schemeClr>
                </a:solidFill>
              </a:defRPr>
            </a:lvl1pPr>
            <a:lvl2pPr marL="201168" indent="0">
              <a:buNone/>
              <a:defRPr/>
            </a:lvl2pPr>
            <a:lvl3pPr marL="384048" indent="0">
              <a:buNone/>
              <a:defRPr/>
            </a:lvl3pPr>
            <a:lvl4pPr marL="566928" indent="0">
              <a:buNone/>
              <a:defRPr/>
            </a:lvl4pPr>
            <a:lvl5pPr marL="749808" indent="0">
              <a:buNone/>
              <a:defRPr/>
            </a:lvl5pPr>
          </a:lstStyle>
          <a:p>
            <a:pPr lvl="0"/>
            <a:r>
              <a:rPr lang="en-US" dirty="0"/>
              <a:t>Click to add text</a:t>
            </a:r>
          </a:p>
        </p:txBody>
      </p:sp>
      <p:sp>
        <p:nvSpPr>
          <p:cNvPr id="6" name="Text Placeholder 7">
            <a:extLst>
              <a:ext uri="{FF2B5EF4-FFF2-40B4-BE49-F238E27FC236}">
                <a16:creationId xmlns:a16="http://schemas.microsoft.com/office/drawing/2014/main" id="{7C72C187-9B88-8558-E9E7-CA189DF0EF33}"/>
              </a:ext>
            </a:extLst>
          </p:cNvPr>
          <p:cNvSpPr>
            <a:spLocks noGrp="1"/>
          </p:cNvSpPr>
          <p:nvPr>
            <p:ph type="body" sz="quarter" idx="12" hasCustomPrompt="1"/>
          </p:nvPr>
        </p:nvSpPr>
        <p:spPr>
          <a:xfrm>
            <a:off x="824242" y="2378035"/>
            <a:ext cx="788639" cy="533400"/>
          </a:xfrm>
        </p:spPr>
        <p:txBody>
          <a:bodyPr lIns="0" tIns="0" rIns="0" bIns="0" anchor="ctr">
            <a:noAutofit/>
          </a:bodyPr>
          <a:lstStyle>
            <a:lvl1pPr marL="0" indent="0" algn="ctr">
              <a:lnSpc>
                <a:spcPct val="60000"/>
              </a:lnSpc>
              <a:spcBef>
                <a:spcPts val="0"/>
              </a:spcBef>
              <a:spcAft>
                <a:spcPts val="0"/>
              </a:spcAft>
              <a:buNone/>
              <a:defRPr sz="4400" b="0" spc="100" baseline="-25000">
                <a:solidFill>
                  <a:schemeClr val="tx2"/>
                </a:solidFill>
              </a:defRPr>
            </a:lvl1pPr>
            <a:lvl2pPr marL="201168" indent="0">
              <a:buNone/>
              <a:defRPr/>
            </a:lvl2pPr>
            <a:lvl3pPr marL="384048" indent="0">
              <a:buNone/>
              <a:defRPr/>
            </a:lvl3pPr>
            <a:lvl4pPr marL="566928" indent="0">
              <a:buNone/>
              <a:defRPr/>
            </a:lvl4pPr>
            <a:lvl5pPr marL="749808" indent="0">
              <a:buNone/>
              <a:defRPr/>
            </a:lvl5pPr>
          </a:lstStyle>
          <a:p>
            <a:pPr lvl="0"/>
            <a:r>
              <a:rPr lang="en-US" dirty="0"/>
              <a:t>o2.</a:t>
            </a:r>
          </a:p>
        </p:txBody>
      </p:sp>
      <p:sp>
        <p:nvSpPr>
          <p:cNvPr id="15" name="Text Placeholder 12">
            <a:extLst>
              <a:ext uri="{FF2B5EF4-FFF2-40B4-BE49-F238E27FC236}">
                <a16:creationId xmlns:a16="http://schemas.microsoft.com/office/drawing/2014/main" id="{9366E515-A368-5E2D-8A9F-6BDBB76BC877}"/>
              </a:ext>
            </a:extLst>
          </p:cNvPr>
          <p:cNvSpPr>
            <a:spLocks noGrp="1"/>
          </p:cNvSpPr>
          <p:nvPr>
            <p:ph type="body" sz="quarter" idx="17" hasCustomPrompt="1"/>
          </p:nvPr>
        </p:nvSpPr>
        <p:spPr>
          <a:xfrm>
            <a:off x="1643379" y="2378035"/>
            <a:ext cx="5885179" cy="533400"/>
          </a:xfrm>
        </p:spPr>
        <p:txBody>
          <a:bodyPr bIns="0" anchor="b">
            <a:normAutofit/>
          </a:bodyPr>
          <a:lstStyle>
            <a:lvl1pPr marL="0" indent="0">
              <a:buNone/>
              <a:defRPr sz="2000">
                <a:solidFill>
                  <a:schemeClr val="tx1">
                    <a:lumMod val="50000"/>
                    <a:lumOff val="50000"/>
                  </a:schemeClr>
                </a:solidFill>
              </a:defRPr>
            </a:lvl1pPr>
            <a:lvl2pPr marL="201168" indent="0">
              <a:buNone/>
              <a:defRPr/>
            </a:lvl2pPr>
            <a:lvl3pPr marL="384048" indent="0">
              <a:buNone/>
              <a:defRPr/>
            </a:lvl3pPr>
            <a:lvl4pPr marL="566928" indent="0">
              <a:buNone/>
              <a:defRPr/>
            </a:lvl4pPr>
            <a:lvl5pPr marL="749808" indent="0">
              <a:buNone/>
              <a:defRPr/>
            </a:lvl5pPr>
          </a:lstStyle>
          <a:p>
            <a:pPr lvl="0"/>
            <a:r>
              <a:rPr lang="en-US" dirty="0"/>
              <a:t>Click to add text</a:t>
            </a:r>
          </a:p>
        </p:txBody>
      </p:sp>
      <p:sp>
        <p:nvSpPr>
          <p:cNvPr id="7" name="Text Placeholder 7">
            <a:extLst>
              <a:ext uri="{FF2B5EF4-FFF2-40B4-BE49-F238E27FC236}">
                <a16:creationId xmlns:a16="http://schemas.microsoft.com/office/drawing/2014/main" id="{1F522536-6FE3-2618-BC24-8C5188185870}"/>
              </a:ext>
            </a:extLst>
          </p:cNvPr>
          <p:cNvSpPr>
            <a:spLocks noGrp="1"/>
          </p:cNvSpPr>
          <p:nvPr>
            <p:ph type="body" sz="quarter" idx="13" hasCustomPrompt="1"/>
          </p:nvPr>
        </p:nvSpPr>
        <p:spPr>
          <a:xfrm>
            <a:off x="824242" y="3006909"/>
            <a:ext cx="788639" cy="533400"/>
          </a:xfrm>
        </p:spPr>
        <p:txBody>
          <a:bodyPr lIns="0" tIns="0" rIns="0" bIns="0" anchor="ctr">
            <a:noAutofit/>
          </a:bodyPr>
          <a:lstStyle>
            <a:lvl1pPr marL="0" indent="0" algn="ctr">
              <a:lnSpc>
                <a:spcPct val="60000"/>
              </a:lnSpc>
              <a:spcBef>
                <a:spcPts val="0"/>
              </a:spcBef>
              <a:spcAft>
                <a:spcPts val="0"/>
              </a:spcAft>
              <a:buNone/>
              <a:defRPr sz="4400" b="0" spc="100" baseline="-25000">
                <a:solidFill>
                  <a:schemeClr val="tx2"/>
                </a:solidFill>
              </a:defRPr>
            </a:lvl1pPr>
            <a:lvl2pPr marL="201168" indent="0">
              <a:buNone/>
              <a:defRPr/>
            </a:lvl2pPr>
            <a:lvl3pPr marL="384048" indent="0">
              <a:buNone/>
              <a:defRPr/>
            </a:lvl3pPr>
            <a:lvl4pPr marL="566928" indent="0">
              <a:buNone/>
              <a:defRPr/>
            </a:lvl4pPr>
            <a:lvl5pPr marL="749808" indent="0">
              <a:buNone/>
              <a:defRPr/>
            </a:lvl5pPr>
          </a:lstStyle>
          <a:p>
            <a:pPr lvl="0"/>
            <a:r>
              <a:rPr lang="en-US" dirty="0"/>
              <a:t>o3.</a:t>
            </a:r>
          </a:p>
        </p:txBody>
      </p:sp>
      <p:sp>
        <p:nvSpPr>
          <p:cNvPr id="16" name="Text Placeholder 12">
            <a:extLst>
              <a:ext uri="{FF2B5EF4-FFF2-40B4-BE49-F238E27FC236}">
                <a16:creationId xmlns:a16="http://schemas.microsoft.com/office/drawing/2014/main" id="{89C1155B-B06D-77D5-B3DC-9CEAEDF2D61F}"/>
              </a:ext>
            </a:extLst>
          </p:cNvPr>
          <p:cNvSpPr>
            <a:spLocks noGrp="1"/>
          </p:cNvSpPr>
          <p:nvPr>
            <p:ph type="body" sz="quarter" idx="18" hasCustomPrompt="1"/>
          </p:nvPr>
        </p:nvSpPr>
        <p:spPr>
          <a:xfrm>
            <a:off x="1643379" y="3009613"/>
            <a:ext cx="5885179" cy="533400"/>
          </a:xfrm>
        </p:spPr>
        <p:txBody>
          <a:bodyPr bIns="0" anchor="b">
            <a:normAutofit/>
          </a:bodyPr>
          <a:lstStyle>
            <a:lvl1pPr marL="0" indent="0">
              <a:buNone/>
              <a:defRPr sz="2000">
                <a:solidFill>
                  <a:schemeClr val="tx1">
                    <a:lumMod val="50000"/>
                    <a:lumOff val="50000"/>
                  </a:schemeClr>
                </a:solidFill>
              </a:defRPr>
            </a:lvl1pPr>
            <a:lvl2pPr marL="201168" indent="0">
              <a:buNone/>
              <a:defRPr/>
            </a:lvl2pPr>
            <a:lvl3pPr marL="384048" indent="0">
              <a:buNone/>
              <a:defRPr/>
            </a:lvl3pPr>
            <a:lvl4pPr marL="566928" indent="0">
              <a:buNone/>
              <a:defRPr/>
            </a:lvl4pPr>
            <a:lvl5pPr marL="749808" indent="0">
              <a:buNone/>
              <a:defRPr/>
            </a:lvl5pPr>
          </a:lstStyle>
          <a:p>
            <a:pPr lvl="0"/>
            <a:r>
              <a:rPr lang="en-US" dirty="0"/>
              <a:t>Click to add text</a:t>
            </a:r>
          </a:p>
        </p:txBody>
      </p:sp>
      <p:sp>
        <p:nvSpPr>
          <p:cNvPr id="9" name="Text Placeholder 7">
            <a:extLst>
              <a:ext uri="{FF2B5EF4-FFF2-40B4-BE49-F238E27FC236}">
                <a16:creationId xmlns:a16="http://schemas.microsoft.com/office/drawing/2014/main" id="{F3A36BC1-799A-6623-E5E3-1190C0C7C479}"/>
              </a:ext>
            </a:extLst>
          </p:cNvPr>
          <p:cNvSpPr>
            <a:spLocks noGrp="1"/>
          </p:cNvSpPr>
          <p:nvPr>
            <p:ph type="body" sz="quarter" idx="14" hasCustomPrompt="1"/>
          </p:nvPr>
        </p:nvSpPr>
        <p:spPr>
          <a:xfrm>
            <a:off x="824242" y="3635783"/>
            <a:ext cx="788639" cy="533400"/>
          </a:xfrm>
        </p:spPr>
        <p:txBody>
          <a:bodyPr lIns="0" tIns="0" rIns="0" bIns="0" anchor="ctr">
            <a:noAutofit/>
          </a:bodyPr>
          <a:lstStyle>
            <a:lvl1pPr marL="0" indent="0" algn="ctr">
              <a:lnSpc>
                <a:spcPct val="60000"/>
              </a:lnSpc>
              <a:spcBef>
                <a:spcPts val="0"/>
              </a:spcBef>
              <a:spcAft>
                <a:spcPts val="0"/>
              </a:spcAft>
              <a:buNone/>
              <a:defRPr sz="5400" b="0" spc="100" baseline="-25000">
                <a:solidFill>
                  <a:schemeClr val="tx2"/>
                </a:solidFill>
              </a:defRPr>
            </a:lvl1pPr>
            <a:lvl2pPr marL="201168" indent="0">
              <a:buNone/>
              <a:defRPr/>
            </a:lvl2pPr>
            <a:lvl3pPr marL="384048" indent="0">
              <a:buNone/>
              <a:defRPr/>
            </a:lvl3pPr>
            <a:lvl4pPr marL="566928" indent="0">
              <a:buNone/>
              <a:defRPr/>
            </a:lvl4pPr>
            <a:lvl5pPr marL="749808" indent="0">
              <a:buNone/>
              <a:defRPr/>
            </a:lvl5pPr>
          </a:lstStyle>
          <a:p>
            <a:pPr lvl="0"/>
            <a:r>
              <a:rPr lang="en-US" dirty="0"/>
              <a:t>o4.</a:t>
            </a:r>
          </a:p>
        </p:txBody>
      </p:sp>
      <p:sp>
        <p:nvSpPr>
          <p:cNvPr id="17" name="Text Placeholder 12">
            <a:extLst>
              <a:ext uri="{FF2B5EF4-FFF2-40B4-BE49-F238E27FC236}">
                <a16:creationId xmlns:a16="http://schemas.microsoft.com/office/drawing/2014/main" id="{92954362-36EF-4B42-19C7-6132A7E2A875}"/>
              </a:ext>
            </a:extLst>
          </p:cNvPr>
          <p:cNvSpPr>
            <a:spLocks noGrp="1"/>
          </p:cNvSpPr>
          <p:nvPr>
            <p:ph type="body" sz="quarter" idx="19" hasCustomPrompt="1"/>
          </p:nvPr>
        </p:nvSpPr>
        <p:spPr>
          <a:xfrm>
            <a:off x="1643379" y="3638169"/>
            <a:ext cx="5885179" cy="533400"/>
          </a:xfrm>
        </p:spPr>
        <p:txBody>
          <a:bodyPr bIns="0" anchor="b">
            <a:normAutofit/>
          </a:bodyPr>
          <a:lstStyle>
            <a:lvl1pPr marL="0" indent="0">
              <a:buNone/>
              <a:defRPr sz="2400">
                <a:solidFill>
                  <a:schemeClr val="tx1"/>
                </a:solidFill>
              </a:defRPr>
            </a:lvl1pPr>
            <a:lvl2pPr marL="201168" indent="0">
              <a:buNone/>
              <a:defRPr/>
            </a:lvl2pPr>
            <a:lvl3pPr marL="384048" indent="0">
              <a:buNone/>
              <a:defRPr/>
            </a:lvl3pPr>
            <a:lvl4pPr marL="566928" indent="0">
              <a:buNone/>
              <a:defRPr/>
            </a:lvl4pPr>
            <a:lvl5pPr marL="749808" indent="0">
              <a:buNone/>
              <a:defRPr/>
            </a:lvl5pPr>
          </a:lstStyle>
          <a:p>
            <a:pPr lvl="0"/>
            <a:r>
              <a:rPr lang="en-US" dirty="0"/>
              <a:t>Click to add text</a:t>
            </a:r>
          </a:p>
        </p:txBody>
      </p:sp>
      <p:sp>
        <p:nvSpPr>
          <p:cNvPr id="10" name="Text Placeholder 7">
            <a:extLst>
              <a:ext uri="{FF2B5EF4-FFF2-40B4-BE49-F238E27FC236}">
                <a16:creationId xmlns:a16="http://schemas.microsoft.com/office/drawing/2014/main" id="{9EF1DED4-DCEF-D1F3-17B9-BC29651F7DE8}"/>
              </a:ext>
            </a:extLst>
          </p:cNvPr>
          <p:cNvSpPr>
            <a:spLocks noGrp="1"/>
          </p:cNvSpPr>
          <p:nvPr>
            <p:ph type="body" sz="quarter" idx="15" hasCustomPrompt="1"/>
          </p:nvPr>
        </p:nvSpPr>
        <p:spPr>
          <a:xfrm>
            <a:off x="824242" y="4264656"/>
            <a:ext cx="788639" cy="533400"/>
          </a:xfrm>
        </p:spPr>
        <p:txBody>
          <a:bodyPr lIns="0" tIns="0" rIns="0" bIns="0" anchor="ctr">
            <a:noAutofit/>
          </a:bodyPr>
          <a:lstStyle>
            <a:lvl1pPr marL="0" indent="0" algn="ctr">
              <a:lnSpc>
                <a:spcPct val="60000"/>
              </a:lnSpc>
              <a:spcBef>
                <a:spcPts val="0"/>
              </a:spcBef>
              <a:spcAft>
                <a:spcPts val="0"/>
              </a:spcAft>
              <a:buNone/>
              <a:defRPr sz="4400" b="0" spc="100" baseline="-25000">
                <a:solidFill>
                  <a:schemeClr val="tx2"/>
                </a:solidFill>
              </a:defRPr>
            </a:lvl1pPr>
            <a:lvl2pPr marL="201168" indent="0">
              <a:buNone/>
              <a:defRPr/>
            </a:lvl2pPr>
            <a:lvl3pPr marL="384048" indent="0">
              <a:buNone/>
              <a:defRPr/>
            </a:lvl3pPr>
            <a:lvl4pPr marL="566928" indent="0">
              <a:buNone/>
              <a:defRPr/>
            </a:lvl4pPr>
            <a:lvl5pPr marL="749808" indent="0">
              <a:buNone/>
              <a:defRPr/>
            </a:lvl5pPr>
          </a:lstStyle>
          <a:p>
            <a:pPr lvl="0"/>
            <a:r>
              <a:rPr lang="en-US" dirty="0"/>
              <a:t>o5.</a:t>
            </a:r>
          </a:p>
        </p:txBody>
      </p:sp>
      <p:sp>
        <p:nvSpPr>
          <p:cNvPr id="20" name="Text Placeholder 12">
            <a:extLst>
              <a:ext uri="{FF2B5EF4-FFF2-40B4-BE49-F238E27FC236}">
                <a16:creationId xmlns:a16="http://schemas.microsoft.com/office/drawing/2014/main" id="{A57B871C-EE51-327F-62B1-79B005BD932C}"/>
              </a:ext>
            </a:extLst>
          </p:cNvPr>
          <p:cNvSpPr>
            <a:spLocks noGrp="1"/>
          </p:cNvSpPr>
          <p:nvPr>
            <p:ph type="body" sz="quarter" idx="20" hasCustomPrompt="1"/>
          </p:nvPr>
        </p:nvSpPr>
        <p:spPr>
          <a:xfrm>
            <a:off x="1643379" y="4269747"/>
            <a:ext cx="5885179" cy="533400"/>
          </a:xfrm>
        </p:spPr>
        <p:txBody>
          <a:bodyPr bIns="0" anchor="b"/>
          <a:lstStyle>
            <a:lvl1pPr marL="0" indent="0">
              <a:buNone/>
              <a:defRPr>
                <a:solidFill>
                  <a:schemeClr val="tx1">
                    <a:lumMod val="50000"/>
                    <a:lumOff val="50000"/>
                  </a:schemeClr>
                </a:solidFill>
              </a:defRPr>
            </a:lvl1pPr>
            <a:lvl2pPr marL="201168" indent="0">
              <a:buNone/>
              <a:defRPr/>
            </a:lvl2pPr>
            <a:lvl3pPr marL="384048" indent="0">
              <a:buNone/>
              <a:defRPr/>
            </a:lvl3pPr>
            <a:lvl4pPr marL="566928" indent="0">
              <a:buNone/>
              <a:defRPr/>
            </a:lvl4pPr>
            <a:lvl5pPr marL="749808" indent="0">
              <a:buNone/>
              <a:defRPr/>
            </a:lvl5pPr>
          </a:lstStyle>
          <a:p>
            <a:pPr lvl="0"/>
            <a:r>
              <a:rPr lang="en-US" dirty="0"/>
              <a:t>Click to add text</a:t>
            </a:r>
          </a:p>
        </p:txBody>
      </p:sp>
      <p:cxnSp>
        <p:nvCxnSpPr>
          <p:cNvPr id="22" name="Straight Connector 21">
            <a:extLst>
              <a:ext uri="{FF2B5EF4-FFF2-40B4-BE49-F238E27FC236}">
                <a16:creationId xmlns:a16="http://schemas.microsoft.com/office/drawing/2014/main" id="{C01359A1-A1B1-9DC6-08B9-8042E7FBA168}"/>
              </a:ext>
              <a:ext uri="{C183D7F6-B498-43B3-948B-1728B52AA6E4}">
                <adec:decorative xmlns:adec="http://schemas.microsoft.com/office/drawing/2017/decorative" val="1"/>
              </a:ext>
            </a:extLst>
          </p:cNvPr>
          <p:cNvCxnSpPr>
            <a:cxnSpLocks/>
          </p:cNvCxnSpPr>
          <p:nvPr userDrawn="1"/>
        </p:nvCxnSpPr>
        <p:spPr>
          <a:xfrm rot="10800000" flipH="1">
            <a:off x="6889763" y="0"/>
            <a:ext cx="1822122" cy="6871447"/>
          </a:xfrm>
          <a:prstGeom prst="line">
            <a:avLst/>
          </a:prstGeom>
          <a:ln w="22225">
            <a:solidFill>
              <a:schemeClr val="tx2"/>
            </a:solidFill>
          </a:ln>
        </p:spPr>
        <p:style>
          <a:lnRef idx="1">
            <a:schemeClr val="accent1"/>
          </a:lnRef>
          <a:fillRef idx="0">
            <a:schemeClr val="accent1"/>
          </a:fillRef>
          <a:effectRef idx="0">
            <a:schemeClr val="accent1"/>
          </a:effectRef>
          <a:fontRef idx="minor">
            <a:schemeClr val="tx1"/>
          </a:fontRef>
        </p:style>
      </p:cxnSp>
      <p:sp>
        <p:nvSpPr>
          <p:cNvPr id="24" name="Footer Placeholder 8">
            <a:extLst>
              <a:ext uri="{FF2B5EF4-FFF2-40B4-BE49-F238E27FC236}">
                <a16:creationId xmlns:a16="http://schemas.microsoft.com/office/drawing/2014/main" id="{28D89004-F984-BB7D-2489-E7EC55129802}"/>
              </a:ext>
            </a:extLst>
          </p:cNvPr>
          <p:cNvSpPr>
            <a:spLocks noGrp="1"/>
          </p:cNvSpPr>
          <p:nvPr>
            <p:ph type="ftr" sz="quarter" idx="3"/>
          </p:nvPr>
        </p:nvSpPr>
        <p:spPr>
          <a:xfrm>
            <a:off x="824241" y="6290774"/>
            <a:ext cx="6637071" cy="365125"/>
          </a:xfrm>
          <a:prstGeom prst="rect">
            <a:avLst/>
          </a:prstGeom>
        </p:spPr>
        <p:txBody>
          <a:bodyPr/>
          <a:lstStyle>
            <a:lvl1pPr>
              <a:defRPr sz="1100" b="0" i="0" cap="all" baseline="0">
                <a:solidFill>
                  <a:schemeClr val="tx1"/>
                </a:solidFill>
                <a:latin typeface="+mn-lt"/>
              </a:defRPr>
            </a:lvl1pPr>
          </a:lstStyle>
          <a:p>
            <a:r>
              <a:rPr lang="en-US" dirty="0"/>
              <a:t>Add footer here</a:t>
            </a:r>
          </a:p>
        </p:txBody>
      </p:sp>
      <p:sp>
        <p:nvSpPr>
          <p:cNvPr id="21" name="Slide Number Placeholder 9">
            <a:extLst>
              <a:ext uri="{FF2B5EF4-FFF2-40B4-BE49-F238E27FC236}">
                <a16:creationId xmlns:a16="http://schemas.microsoft.com/office/drawing/2014/main" id="{E2790754-E9EF-9F79-825B-5AB348DFA62E}"/>
              </a:ext>
            </a:extLst>
          </p:cNvPr>
          <p:cNvSpPr>
            <a:spLocks noGrp="1"/>
          </p:cNvSpPr>
          <p:nvPr>
            <p:ph type="sldNum" sz="quarter" idx="4"/>
          </p:nvPr>
        </p:nvSpPr>
        <p:spPr>
          <a:xfrm>
            <a:off x="10768546" y="6290774"/>
            <a:ext cx="617912" cy="365125"/>
          </a:xfrm>
          <a:prstGeom prst="rect">
            <a:avLst/>
          </a:prstGeom>
        </p:spPr>
        <p:txBody>
          <a:bodyPr/>
          <a:lstStyle>
            <a:lvl1pPr algn="r">
              <a:defRPr sz="1100" b="0" i="0">
                <a:solidFill>
                  <a:schemeClr val="bg1"/>
                </a:solidFill>
                <a:latin typeface="+mn-lt"/>
              </a:defRPr>
            </a:lvl1pPr>
          </a:lstStyle>
          <a:p>
            <a:fld id="{3A98EE3D-8CD1-4C3F-BD1C-C98C9596463C}" type="slidenum">
              <a:rPr lang="en-US" smtClean="0"/>
              <a:pPr/>
              <a:t>‹#›</a:t>
            </a:fld>
            <a:endParaRPr lang="en-US" dirty="0"/>
          </a:p>
        </p:txBody>
      </p:sp>
    </p:spTree>
    <p:extLst>
      <p:ext uri="{BB962C8B-B14F-4D97-AF65-F5344CB8AC3E}">
        <p14:creationId xmlns:p14="http://schemas.microsoft.com/office/powerpoint/2010/main" val="272681956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Agenda - Topic 5">
    <p:spTree>
      <p:nvGrpSpPr>
        <p:cNvPr id="1" name=""/>
        <p:cNvGrpSpPr/>
        <p:nvPr/>
      </p:nvGrpSpPr>
      <p:grpSpPr>
        <a:xfrm>
          <a:off x="0" y="0"/>
          <a:ext cx="0" cy="0"/>
          <a:chOff x="0" y="0"/>
          <a:chExt cx="0" cy="0"/>
        </a:xfrm>
      </p:grpSpPr>
      <p:sp>
        <p:nvSpPr>
          <p:cNvPr id="23" name="Freeform: Shape 22">
            <a:extLst>
              <a:ext uri="{FF2B5EF4-FFF2-40B4-BE49-F238E27FC236}">
                <a16:creationId xmlns:a16="http://schemas.microsoft.com/office/drawing/2014/main" id="{7B8C35C0-4758-2887-0763-E78795846CD3}"/>
              </a:ext>
              <a:ext uri="{C183D7F6-B498-43B3-948B-1728B52AA6E4}">
                <adec:decorative xmlns:adec="http://schemas.microsoft.com/office/drawing/2017/decorative" val="1"/>
              </a:ext>
            </a:extLst>
          </p:cNvPr>
          <p:cNvSpPr/>
          <p:nvPr userDrawn="1"/>
        </p:nvSpPr>
        <p:spPr>
          <a:xfrm>
            <a:off x="6093537" y="-1946"/>
            <a:ext cx="3601340" cy="6881814"/>
          </a:xfrm>
          <a:custGeom>
            <a:avLst/>
            <a:gdLst>
              <a:gd name="connsiteX0" fmla="*/ 3601340 w 3601340"/>
              <a:gd name="connsiteY0" fmla="*/ 0 h 6881814"/>
              <a:gd name="connsiteX1" fmla="*/ 0 w 3601340"/>
              <a:gd name="connsiteY1" fmla="*/ 0 h 6881814"/>
              <a:gd name="connsiteX2" fmla="*/ 0 w 3601340"/>
              <a:gd name="connsiteY2" fmla="*/ 6881815 h 6881814"/>
              <a:gd name="connsiteX3" fmla="*/ 1064235 w 3601340"/>
              <a:gd name="connsiteY3" fmla="*/ 6881815 h 6881814"/>
              <a:gd name="connsiteX4" fmla="*/ 1441045 w 3601340"/>
              <a:gd name="connsiteY4" fmla="*/ 5490188 h 6881814"/>
              <a:gd name="connsiteX5" fmla="*/ 1835678 w 3601340"/>
              <a:gd name="connsiteY5" fmla="*/ 4034957 h 6881814"/>
              <a:gd name="connsiteX6" fmla="*/ 2045724 w 3601340"/>
              <a:gd name="connsiteY6" fmla="*/ 3914112 h 6881814"/>
              <a:gd name="connsiteX7" fmla="*/ 2166660 w 3601340"/>
              <a:gd name="connsiteY7" fmla="*/ 4124001 h 6881814"/>
              <a:gd name="connsiteX8" fmla="*/ 1906966 w 3601340"/>
              <a:gd name="connsiteY8" fmla="*/ 5081858 h 6881814"/>
              <a:gd name="connsiteX9" fmla="*/ 2027902 w 3601340"/>
              <a:gd name="connsiteY9" fmla="*/ 5291747 h 6881814"/>
              <a:gd name="connsiteX10" fmla="*/ 2227765 w 3601340"/>
              <a:gd name="connsiteY10" fmla="*/ 5198887 h 6881814"/>
              <a:gd name="connsiteX11" fmla="*/ 2570204 w 3601340"/>
              <a:gd name="connsiteY11" fmla="*/ 3923016 h 6881814"/>
              <a:gd name="connsiteX12" fmla="*/ 2602029 w 3601340"/>
              <a:gd name="connsiteY12" fmla="*/ 3799627 h 6881814"/>
              <a:gd name="connsiteX13" fmla="*/ 3601340 w 3601340"/>
              <a:gd name="connsiteY13" fmla="*/ 0 h 68818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601340" h="6881814">
                <a:moveTo>
                  <a:pt x="3601340" y="0"/>
                </a:moveTo>
                <a:lnTo>
                  <a:pt x="0" y="0"/>
                </a:lnTo>
                <a:lnTo>
                  <a:pt x="0" y="6881815"/>
                </a:lnTo>
                <a:lnTo>
                  <a:pt x="1064235" y="6881815"/>
                </a:lnTo>
                <a:lnTo>
                  <a:pt x="1441045" y="5490188"/>
                </a:lnTo>
                <a:lnTo>
                  <a:pt x="1835678" y="4034957"/>
                </a:lnTo>
                <a:cubicBezTo>
                  <a:pt x="1859865" y="3943369"/>
                  <a:pt x="1954068" y="3889943"/>
                  <a:pt x="2045724" y="3914112"/>
                </a:cubicBezTo>
                <a:cubicBezTo>
                  <a:pt x="2137381" y="3938281"/>
                  <a:pt x="2190847" y="4032413"/>
                  <a:pt x="2166660" y="4124001"/>
                </a:cubicBezTo>
                <a:lnTo>
                  <a:pt x="1906966" y="5081858"/>
                </a:lnTo>
                <a:cubicBezTo>
                  <a:pt x="1882779" y="5173446"/>
                  <a:pt x="1936246" y="5267578"/>
                  <a:pt x="2027902" y="5291747"/>
                </a:cubicBezTo>
                <a:cubicBezTo>
                  <a:pt x="2109375" y="5313372"/>
                  <a:pt x="2193393" y="5272666"/>
                  <a:pt x="2227765" y="5198887"/>
                </a:cubicBezTo>
                <a:lnTo>
                  <a:pt x="2570204" y="3923016"/>
                </a:lnTo>
                <a:lnTo>
                  <a:pt x="2602029" y="3799627"/>
                </a:lnTo>
                <a:lnTo>
                  <a:pt x="3601340" y="0"/>
                </a:lnTo>
                <a:close/>
              </a:path>
            </a:pathLst>
          </a:custGeom>
          <a:solidFill>
            <a:srgbClr val="FFFFFF"/>
          </a:solidFill>
          <a:ln w="12700" cap="flat">
            <a:noFill/>
            <a:prstDash val="solid"/>
            <a:miter/>
          </a:ln>
        </p:spPr>
        <p:txBody>
          <a:bodyPr rtlCol="0" anchor="ctr"/>
          <a:lstStyle/>
          <a:p>
            <a:endParaRPr lang="en-US" dirty="0"/>
          </a:p>
        </p:txBody>
      </p:sp>
      <p:sp>
        <p:nvSpPr>
          <p:cNvPr id="14" name="Picture Placeholder 13">
            <a:extLst>
              <a:ext uri="{FF2B5EF4-FFF2-40B4-BE49-F238E27FC236}">
                <a16:creationId xmlns:a16="http://schemas.microsoft.com/office/drawing/2014/main" id="{4F200699-2797-D741-1EC1-B83FCA4B1977}"/>
              </a:ext>
            </a:extLst>
          </p:cNvPr>
          <p:cNvSpPr>
            <a:spLocks noGrp="1"/>
          </p:cNvSpPr>
          <p:nvPr>
            <p:ph type="pic" sz="quarter" idx="11"/>
          </p:nvPr>
        </p:nvSpPr>
        <p:spPr>
          <a:xfrm flipH="1">
            <a:off x="7163691" y="0"/>
            <a:ext cx="5024825" cy="6858000"/>
          </a:xfrm>
          <a:custGeom>
            <a:avLst/>
            <a:gdLst>
              <a:gd name="connsiteX0" fmla="*/ 0 w 6064250"/>
              <a:gd name="connsiteY0" fmla="*/ 0 h 6877051"/>
              <a:gd name="connsiteX1" fmla="*/ 6064250 w 6064250"/>
              <a:gd name="connsiteY1" fmla="*/ 0 h 6877051"/>
              <a:gd name="connsiteX2" fmla="*/ 6064250 w 6064250"/>
              <a:gd name="connsiteY2" fmla="*/ 6877051 h 6877051"/>
              <a:gd name="connsiteX3" fmla="*/ 0 w 6064250"/>
              <a:gd name="connsiteY3" fmla="*/ 6877051 h 6877051"/>
              <a:gd name="connsiteX4" fmla="*/ 0 w 6064250"/>
              <a:gd name="connsiteY4" fmla="*/ 0 h 6877051"/>
              <a:gd name="connsiteX0" fmla="*/ 0 w 6064250"/>
              <a:gd name="connsiteY0" fmla="*/ 0 h 6877051"/>
              <a:gd name="connsiteX1" fmla="*/ 5840730 w 6064250"/>
              <a:gd name="connsiteY1" fmla="*/ 0 h 6877051"/>
              <a:gd name="connsiteX2" fmla="*/ 6064250 w 6064250"/>
              <a:gd name="connsiteY2" fmla="*/ 6877051 h 6877051"/>
              <a:gd name="connsiteX3" fmla="*/ 0 w 6064250"/>
              <a:gd name="connsiteY3" fmla="*/ 6877051 h 6877051"/>
              <a:gd name="connsiteX4" fmla="*/ 0 w 6064250"/>
              <a:gd name="connsiteY4" fmla="*/ 0 h 6877051"/>
              <a:gd name="connsiteX0" fmla="*/ 0 w 5840730"/>
              <a:gd name="connsiteY0" fmla="*/ 0 h 6887937"/>
              <a:gd name="connsiteX1" fmla="*/ 5840730 w 5840730"/>
              <a:gd name="connsiteY1" fmla="*/ 0 h 6887937"/>
              <a:gd name="connsiteX2" fmla="*/ 4028621 w 5840730"/>
              <a:gd name="connsiteY2" fmla="*/ 6887937 h 6887937"/>
              <a:gd name="connsiteX3" fmla="*/ 0 w 5840730"/>
              <a:gd name="connsiteY3" fmla="*/ 6877051 h 6887937"/>
              <a:gd name="connsiteX4" fmla="*/ 0 w 5840730"/>
              <a:gd name="connsiteY4" fmla="*/ 0 h 6887937"/>
              <a:gd name="connsiteX0" fmla="*/ 0 w 5840730"/>
              <a:gd name="connsiteY0" fmla="*/ 0 h 6887937"/>
              <a:gd name="connsiteX1" fmla="*/ 5840730 w 5840730"/>
              <a:gd name="connsiteY1" fmla="*/ 0 h 6887937"/>
              <a:gd name="connsiteX2" fmla="*/ 5090160 w 5840730"/>
              <a:gd name="connsiteY2" fmla="*/ 2775915 h 6887937"/>
              <a:gd name="connsiteX3" fmla="*/ 4028621 w 5840730"/>
              <a:gd name="connsiteY3" fmla="*/ 6887937 h 6887937"/>
              <a:gd name="connsiteX4" fmla="*/ 0 w 5840730"/>
              <a:gd name="connsiteY4" fmla="*/ 6877051 h 6887937"/>
              <a:gd name="connsiteX5" fmla="*/ 0 w 5840730"/>
              <a:gd name="connsiteY5" fmla="*/ 0 h 6887937"/>
              <a:gd name="connsiteX0" fmla="*/ 0 w 5840730"/>
              <a:gd name="connsiteY0" fmla="*/ 0 h 6887937"/>
              <a:gd name="connsiteX1" fmla="*/ 5840730 w 5840730"/>
              <a:gd name="connsiteY1" fmla="*/ 0 h 6887937"/>
              <a:gd name="connsiteX2" fmla="*/ 5090160 w 5840730"/>
              <a:gd name="connsiteY2" fmla="*/ 2775915 h 6887937"/>
              <a:gd name="connsiteX3" fmla="*/ 4991100 w 5840730"/>
              <a:gd name="connsiteY3" fmla="*/ 3134055 h 6887937"/>
              <a:gd name="connsiteX4" fmla="*/ 4028621 w 5840730"/>
              <a:gd name="connsiteY4" fmla="*/ 6887937 h 6887937"/>
              <a:gd name="connsiteX5" fmla="*/ 0 w 5840730"/>
              <a:gd name="connsiteY5" fmla="*/ 6877051 h 6887937"/>
              <a:gd name="connsiteX6" fmla="*/ 0 w 5840730"/>
              <a:gd name="connsiteY6" fmla="*/ 0 h 6887937"/>
              <a:gd name="connsiteX0" fmla="*/ 0 w 5840730"/>
              <a:gd name="connsiteY0" fmla="*/ 0 h 6887937"/>
              <a:gd name="connsiteX1" fmla="*/ 5840730 w 5840730"/>
              <a:gd name="connsiteY1" fmla="*/ 0 h 6887937"/>
              <a:gd name="connsiteX2" fmla="*/ 5090160 w 5840730"/>
              <a:gd name="connsiteY2" fmla="*/ 2775915 h 6887937"/>
              <a:gd name="connsiteX3" fmla="*/ 4991100 w 5840730"/>
              <a:gd name="connsiteY3" fmla="*/ 3134055 h 6887937"/>
              <a:gd name="connsiteX4" fmla="*/ 4785360 w 5840730"/>
              <a:gd name="connsiteY4" fmla="*/ 3926535 h 6887937"/>
              <a:gd name="connsiteX5" fmla="*/ 4028621 w 5840730"/>
              <a:gd name="connsiteY5" fmla="*/ 6887937 h 6887937"/>
              <a:gd name="connsiteX6" fmla="*/ 0 w 5840730"/>
              <a:gd name="connsiteY6" fmla="*/ 6877051 h 6887937"/>
              <a:gd name="connsiteX7" fmla="*/ 0 w 5840730"/>
              <a:gd name="connsiteY7" fmla="*/ 0 h 6887937"/>
              <a:gd name="connsiteX0" fmla="*/ 0 w 5840730"/>
              <a:gd name="connsiteY0" fmla="*/ 0 h 6887937"/>
              <a:gd name="connsiteX1" fmla="*/ 5840730 w 5840730"/>
              <a:gd name="connsiteY1" fmla="*/ 0 h 6887937"/>
              <a:gd name="connsiteX2" fmla="*/ 5090160 w 5840730"/>
              <a:gd name="connsiteY2" fmla="*/ 2775915 h 6887937"/>
              <a:gd name="connsiteX3" fmla="*/ 4991100 w 5840730"/>
              <a:gd name="connsiteY3" fmla="*/ 3134055 h 6887937"/>
              <a:gd name="connsiteX4" fmla="*/ 4922520 w 5840730"/>
              <a:gd name="connsiteY4" fmla="*/ 3415995 h 6887937"/>
              <a:gd name="connsiteX5" fmla="*/ 4785360 w 5840730"/>
              <a:gd name="connsiteY5" fmla="*/ 3926535 h 6887937"/>
              <a:gd name="connsiteX6" fmla="*/ 4028621 w 5840730"/>
              <a:gd name="connsiteY6" fmla="*/ 6887937 h 6887937"/>
              <a:gd name="connsiteX7" fmla="*/ 0 w 5840730"/>
              <a:gd name="connsiteY7" fmla="*/ 6877051 h 6887937"/>
              <a:gd name="connsiteX8" fmla="*/ 0 w 5840730"/>
              <a:gd name="connsiteY8"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22520 w 5840730"/>
              <a:gd name="connsiteY4" fmla="*/ 3415995 h 6887937"/>
              <a:gd name="connsiteX5" fmla="*/ 4785360 w 5840730"/>
              <a:gd name="connsiteY5" fmla="*/ 3926535 h 6887937"/>
              <a:gd name="connsiteX6" fmla="*/ 4028621 w 5840730"/>
              <a:gd name="connsiteY6" fmla="*/ 6887937 h 6887937"/>
              <a:gd name="connsiteX7" fmla="*/ 0 w 5840730"/>
              <a:gd name="connsiteY7" fmla="*/ 6877051 h 6887937"/>
              <a:gd name="connsiteX8" fmla="*/ 0 w 5840730"/>
              <a:gd name="connsiteY8"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922520 w 5840730"/>
              <a:gd name="connsiteY5" fmla="*/ 3415995 h 6887937"/>
              <a:gd name="connsiteX6" fmla="*/ 4785360 w 5840730"/>
              <a:gd name="connsiteY6" fmla="*/ 3926535 h 6887937"/>
              <a:gd name="connsiteX7" fmla="*/ 4028621 w 5840730"/>
              <a:gd name="connsiteY7" fmla="*/ 6887937 h 6887937"/>
              <a:gd name="connsiteX8" fmla="*/ 0 w 5840730"/>
              <a:gd name="connsiteY8" fmla="*/ 6877051 h 6887937"/>
              <a:gd name="connsiteX9" fmla="*/ 0 w 5840730"/>
              <a:gd name="connsiteY9"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655820 w 5840730"/>
              <a:gd name="connsiteY5" fmla="*/ 1770075 h 6887937"/>
              <a:gd name="connsiteX6" fmla="*/ 4922520 w 5840730"/>
              <a:gd name="connsiteY6" fmla="*/ 3415995 h 6887937"/>
              <a:gd name="connsiteX7" fmla="*/ 4785360 w 5840730"/>
              <a:gd name="connsiteY7" fmla="*/ 3926535 h 6887937"/>
              <a:gd name="connsiteX8" fmla="*/ 4028621 w 5840730"/>
              <a:gd name="connsiteY8" fmla="*/ 6887937 h 6887937"/>
              <a:gd name="connsiteX9" fmla="*/ 0 w 5840730"/>
              <a:gd name="connsiteY9" fmla="*/ 6877051 h 6887937"/>
              <a:gd name="connsiteX10" fmla="*/ 0 w 5840730"/>
              <a:gd name="connsiteY10"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655820 w 5840730"/>
              <a:gd name="connsiteY5" fmla="*/ 1770075 h 6887937"/>
              <a:gd name="connsiteX6" fmla="*/ 3901440 w 5840730"/>
              <a:gd name="connsiteY6" fmla="*/ 4696155 h 6887937"/>
              <a:gd name="connsiteX7" fmla="*/ 4922520 w 5840730"/>
              <a:gd name="connsiteY7" fmla="*/ 3415995 h 6887937"/>
              <a:gd name="connsiteX8" fmla="*/ 4785360 w 5840730"/>
              <a:gd name="connsiteY8" fmla="*/ 3926535 h 6887937"/>
              <a:gd name="connsiteX9" fmla="*/ 4028621 w 5840730"/>
              <a:gd name="connsiteY9" fmla="*/ 6887937 h 6887937"/>
              <a:gd name="connsiteX10" fmla="*/ 0 w 5840730"/>
              <a:gd name="connsiteY10" fmla="*/ 6877051 h 6887937"/>
              <a:gd name="connsiteX11" fmla="*/ 0 w 5840730"/>
              <a:gd name="connsiteY11"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655820 w 5840730"/>
              <a:gd name="connsiteY5" fmla="*/ 1770075 h 6887937"/>
              <a:gd name="connsiteX6" fmla="*/ 3901440 w 5840730"/>
              <a:gd name="connsiteY6" fmla="*/ 4696155 h 6887937"/>
              <a:gd name="connsiteX7" fmla="*/ 4457700 w 5840730"/>
              <a:gd name="connsiteY7" fmla="*/ 3842715 h 6887937"/>
              <a:gd name="connsiteX8" fmla="*/ 4785360 w 5840730"/>
              <a:gd name="connsiteY8" fmla="*/ 3926535 h 6887937"/>
              <a:gd name="connsiteX9" fmla="*/ 4028621 w 5840730"/>
              <a:gd name="connsiteY9" fmla="*/ 6887937 h 6887937"/>
              <a:gd name="connsiteX10" fmla="*/ 0 w 5840730"/>
              <a:gd name="connsiteY10" fmla="*/ 6877051 h 6887937"/>
              <a:gd name="connsiteX11" fmla="*/ 0 w 5840730"/>
              <a:gd name="connsiteY11"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655820 w 5840730"/>
              <a:gd name="connsiteY5" fmla="*/ 1770075 h 6887937"/>
              <a:gd name="connsiteX6" fmla="*/ 3901440 w 5840730"/>
              <a:gd name="connsiteY6" fmla="*/ 4696155 h 6887937"/>
              <a:gd name="connsiteX7" fmla="*/ 4213860 w 5840730"/>
              <a:gd name="connsiteY7" fmla="*/ 4757115 h 6887937"/>
              <a:gd name="connsiteX8" fmla="*/ 4457700 w 5840730"/>
              <a:gd name="connsiteY8" fmla="*/ 3842715 h 6887937"/>
              <a:gd name="connsiteX9" fmla="*/ 4785360 w 5840730"/>
              <a:gd name="connsiteY9" fmla="*/ 3926535 h 6887937"/>
              <a:gd name="connsiteX10" fmla="*/ 4028621 w 5840730"/>
              <a:gd name="connsiteY10" fmla="*/ 6887937 h 6887937"/>
              <a:gd name="connsiteX11" fmla="*/ 0 w 5840730"/>
              <a:gd name="connsiteY11" fmla="*/ 6877051 h 6887937"/>
              <a:gd name="connsiteX12" fmla="*/ 0 w 5840730"/>
              <a:gd name="connsiteY12"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937760 w 5840730"/>
              <a:gd name="connsiteY5" fmla="*/ 16100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895850 w 5840730"/>
              <a:gd name="connsiteY5" fmla="*/ 160243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895850 w 5840730"/>
              <a:gd name="connsiteY5" fmla="*/ 160243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895850 w 5840730"/>
              <a:gd name="connsiteY5" fmla="*/ 160243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94910 w 5840730"/>
              <a:gd name="connsiteY4" fmla="*/ 185770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94910 w 5840730"/>
              <a:gd name="connsiteY4" fmla="*/ 185770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94910 w 5840730"/>
              <a:gd name="connsiteY4" fmla="*/ 185770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94910 w 5840730"/>
              <a:gd name="connsiteY4" fmla="*/ 185770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94910 w 5840730"/>
              <a:gd name="connsiteY4" fmla="*/ 185770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79670 w 5840730"/>
              <a:gd name="connsiteY4" fmla="*/ 186532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56810 w 5840730"/>
              <a:gd name="connsiteY4" fmla="*/ 186532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79670 w 5840730"/>
              <a:gd name="connsiteY4" fmla="*/ 184627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79670 w 5840730"/>
              <a:gd name="connsiteY4" fmla="*/ 184627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79670 w 5840730"/>
              <a:gd name="connsiteY4" fmla="*/ 184627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79670 w 5840730"/>
              <a:gd name="connsiteY4" fmla="*/ 184627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79670 w 5840730"/>
              <a:gd name="connsiteY4" fmla="*/ 184627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79670 w 5840730"/>
              <a:gd name="connsiteY4" fmla="*/ 184627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933950 w 5840730"/>
              <a:gd name="connsiteY3" fmla="*/ 273781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61560 w 5840730"/>
              <a:gd name="connsiteY3" fmla="*/ 294355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42510 w 5840730"/>
              <a:gd name="connsiteY3" fmla="*/ 301975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560570 w 5840730"/>
              <a:gd name="connsiteY11" fmla="*/ 412084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09160 w 5840730"/>
              <a:gd name="connsiteY11" fmla="*/ 363316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893820 w 5840730"/>
              <a:gd name="connsiteY8" fmla="*/ 468853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893820 w 5840730"/>
              <a:gd name="connsiteY8" fmla="*/ 468853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893820 w 5840730"/>
              <a:gd name="connsiteY8" fmla="*/ 468853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655820 w 5840730"/>
              <a:gd name="connsiteY6" fmla="*/ 1770075 h 6887937"/>
              <a:gd name="connsiteX7" fmla="*/ 3893820 w 5840730"/>
              <a:gd name="connsiteY7" fmla="*/ 4688535 h 6887937"/>
              <a:gd name="connsiteX8" fmla="*/ 3992880 w 5840730"/>
              <a:gd name="connsiteY8" fmla="*/ 490570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3893820 w 5840730"/>
              <a:gd name="connsiteY6" fmla="*/ 4688535 h 6887937"/>
              <a:gd name="connsiteX7" fmla="*/ 3992880 w 5840730"/>
              <a:gd name="connsiteY7" fmla="*/ 4905705 h 6887937"/>
              <a:gd name="connsiteX8" fmla="*/ 4213860 w 5840730"/>
              <a:gd name="connsiteY8" fmla="*/ 4757115 h 6887937"/>
              <a:gd name="connsiteX9" fmla="*/ 4457700 w 5840730"/>
              <a:gd name="connsiteY9" fmla="*/ 3842715 h 6887937"/>
              <a:gd name="connsiteX10" fmla="*/ 4686300 w 5840730"/>
              <a:gd name="connsiteY10" fmla="*/ 371317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3893820 w 5840730"/>
              <a:gd name="connsiteY5" fmla="*/ 4688535 h 6887937"/>
              <a:gd name="connsiteX6" fmla="*/ 3992880 w 5840730"/>
              <a:gd name="connsiteY6" fmla="*/ 4905705 h 6887937"/>
              <a:gd name="connsiteX7" fmla="*/ 4213860 w 5840730"/>
              <a:gd name="connsiteY7" fmla="*/ 4757115 h 6887937"/>
              <a:gd name="connsiteX8" fmla="*/ 4457700 w 5840730"/>
              <a:gd name="connsiteY8" fmla="*/ 3842715 h 6887937"/>
              <a:gd name="connsiteX9" fmla="*/ 4686300 w 5840730"/>
              <a:gd name="connsiteY9" fmla="*/ 371317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3893820 w 5840730"/>
              <a:gd name="connsiteY4" fmla="*/ 4688535 h 6887937"/>
              <a:gd name="connsiteX5" fmla="*/ 3992880 w 5840730"/>
              <a:gd name="connsiteY5" fmla="*/ 4905705 h 6887937"/>
              <a:gd name="connsiteX6" fmla="*/ 4213860 w 5840730"/>
              <a:gd name="connsiteY6" fmla="*/ 4757115 h 6887937"/>
              <a:gd name="connsiteX7" fmla="*/ 4457700 w 5840730"/>
              <a:gd name="connsiteY7" fmla="*/ 3842715 h 6887937"/>
              <a:gd name="connsiteX8" fmla="*/ 4686300 w 5840730"/>
              <a:gd name="connsiteY8" fmla="*/ 3713175 h 6887937"/>
              <a:gd name="connsiteX9" fmla="*/ 4785360 w 5840730"/>
              <a:gd name="connsiteY9" fmla="*/ 3926535 h 6887937"/>
              <a:gd name="connsiteX10" fmla="*/ 4028621 w 5840730"/>
              <a:gd name="connsiteY10" fmla="*/ 6887937 h 6887937"/>
              <a:gd name="connsiteX11" fmla="*/ 0 w 5840730"/>
              <a:gd name="connsiteY11" fmla="*/ 6877051 h 6887937"/>
              <a:gd name="connsiteX12" fmla="*/ 0 w 5840730"/>
              <a:gd name="connsiteY12" fmla="*/ 0 h 6887937"/>
              <a:gd name="connsiteX0" fmla="*/ 0 w 5840730"/>
              <a:gd name="connsiteY0" fmla="*/ 0 h 6887937"/>
              <a:gd name="connsiteX1" fmla="*/ 5840730 w 5840730"/>
              <a:gd name="connsiteY1" fmla="*/ 0 h 6887937"/>
              <a:gd name="connsiteX2" fmla="*/ 5090160 w 5840730"/>
              <a:gd name="connsiteY2" fmla="*/ 2775915 h 6887937"/>
              <a:gd name="connsiteX3" fmla="*/ 3893820 w 5840730"/>
              <a:gd name="connsiteY3" fmla="*/ 4688535 h 6887937"/>
              <a:gd name="connsiteX4" fmla="*/ 3992880 w 5840730"/>
              <a:gd name="connsiteY4" fmla="*/ 4905705 h 6887937"/>
              <a:gd name="connsiteX5" fmla="*/ 4213860 w 5840730"/>
              <a:gd name="connsiteY5" fmla="*/ 4757115 h 6887937"/>
              <a:gd name="connsiteX6" fmla="*/ 4457700 w 5840730"/>
              <a:gd name="connsiteY6" fmla="*/ 3842715 h 6887937"/>
              <a:gd name="connsiteX7" fmla="*/ 4686300 w 5840730"/>
              <a:gd name="connsiteY7" fmla="*/ 3713175 h 6887937"/>
              <a:gd name="connsiteX8" fmla="*/ 4785360 w 5840730"/>
              <a:gd name="connsiteY8" fmla="*/ 3926535 h 6887937"/>
              <a:gd name="connsiteX9" fmla="*/ 4028621 w 5840730"/>
              <a:gd name="connsiteY9" fmla="*/ 6887937 h 6887937"/>
              <a:gd name="connsiteX10" fmla="*/ 0 w 5840730"/>
              <a:gd name="connsiteY10" fmla="*/ 6877051 h 6887937"/>
              <a:gd name="connsiteX11" fmla="*/ 0 w 5840730"/>
              <a:gd name="connsiteY11" fmla="*/ 0 h 6887937"/>
              <a:gd name="connsiteX0" fmla="*/ 0 w 5840730"/>
              <a:gd name="connsiteY0" fmla="*/ 0 h 6887937"/>
              <a:gd name="connsiteX1" fmla="*/ 5840730 w 5840730"/>
              <a:gd name="connsiteY1" fmla="*/ 0 h 6887937"/>
              <a:gd name="connsiteX2" fmla="*/ 3893820 w 5840730"/>
              <a:gd name="connsiteY2" fmla="*/ 4688535 h 6887937"/>
              <a:gd name="connsiteX3" fmla="*/ 3992880 w 5840730"/>
              <a:gd name="connsiteY3" fmla="*/ 4905705 h 6887937"/>
              <a:gd name="connsiteX4" fmla="*/ 4213860 w 5840730"/>
              <a:gd name="connsiteY4" fmla="*/ 4757115 h 6887937"/>
              <a:gd name="connsiteX5" fmla="*/ 4457700 w 5840730"/>
              <a:gd name="connsiteY5" fmla="*/ 3842715 h 6887937"/>
              <a:gd name="connsiteX6" fmla="*/ 4686300 w 5840730"/>
              <a:gd name="connsiteY6" fmla="*/ 3713175 h 6887937"/>
              <a:gd name="connsiteX7" fmla="*/ 4785360 w 5840730"/>
              <a:gd name="connsiteY7" fmla="*/ 3926535 h 6887937"/>
              <a:gd name="connsiteX8" fmla="*/ 4028621 w 5840730"/>
              <a:gd name="connsiteY8" fmla="*/ 6887937 h 6887937"/>
              <a:gd name="connsiteX9" fmla="*/ 0 w 5840730"/>
              <a:gd name="connsiteY9" fmla="*/ 6877051 h 6887937"/>
              <a:gd name="connsiteX10" fmla="*/ 0 w 5840730"/>
              <a:gd name="connsiteY10" fmla="*/ 0 h 6887937"/>
              <a:gd name="connsiteX0" fmla="*/ 0 w 4790753"/>
              <a:gd name="connsiteY0" fmla="*/ 0 h 6887937"/>
              <a:gd name="connsiteX1" fmla="*/ 2674743 w 4790753"/>
              <a:gd name="connsiteY1" fmla="*/ 49345 h 6887937"/>
              <a:gd name="connsiteX2" fmla="*/ 3893820 w 4790753"/>
              <a:gd name="connsiteY2" fmla="*/ 4688535 h 6887937"/>
              <a:gd name="connsiteX3" fmla="*/ 3992880 w 4790753"/>
              <a:gd name="connsiteY3" fmla="*/ 4905705 h 6887937"/>
              <a:gd name="connsiteX4" fmla="*/ 4213860 w 4790753"/>
              <a:gd name="connsiteY4" fmla="*/ 4757115 h 6887937"/>
              <a:gd name="connsiteX5" fmla="*/ 4457700 w 4790753"/>
              <a:gd name="connsiteY5" fmla="*/ 3842715 h 6887937"/>
              <a:gd name="connsiteX6" fmla="*/ 4686300 w 4790753"/>
              <a:gd name="connsiteY6" fmla="*/ 3713175 h 6887937"/>
              <a:gd name="connsiteX7" fmla="*/ 4785360 w 4790753"/>
              <a:gd name="connsiteY7" fmla="*/ 3926535 h 6887937"/>
              <a:gd name="connsiteX8" fmla="*/ 4028621 w 4790753"/>
              <a:gd name="connsiteY8" fmla="*/ 6887937 h 6887937"/>
              <a:gd name="connsiteX9" fmla="*/ 0 w 4790753"/>
              <a:gd name="connsiteY9" fmla="*/ 6877051 h 6887937"/>
              <a:gd name="connsiteX10" fmla="*/ 0 w 4790753"/>
              <a:gd name="connsiteY10" fmla="*/ 0 h 6887937"/>
              <a:gd name="connsiteX0" fmla="*/ 0 w 4790753"/>
              <a:gd name="connsiteY0" fmla="*/ 0 h 6887937"/>
              <a:gd name="connsiteX1" fmla="*/ 2497763 w 4790753"/>
              <a:gd name="connsiteY1" fmla="*/ 0 h 6887937"/>
              <a:gd name="connsiteX2" fmla="*/ 3893820 w 4790753"/>
              <a:gd name="connsiteY2" fmla="*/ 4688535 h 6887937"/>
              <a:gd name="connsiteX3" fmla="*/ 3992880 w 4790753"/>
              <a:gd name="connsiteY3" fmla="*/ 4905705 h 6887937"/>
              <a:gd name="connsiteX4" fmla="*/ 4213860 w 4790753"/>
              <a:gd name="connsiteY4" fmla="*/ 4757115 h 6887937"/>
              <a:gd name="connsiteX5" fmla="*/ 4457700 w 4790753"/>
              <a:gd name="connsiteY5" fmla="*/ 3842715 h 6887937"/>
              <a:gd name="connsiteX6" fmla="*/ 4686300 w 4790753"/>
              <a:gd name="connsiteY6" fmla="*/ 3713175 h 6887937"/>
              <a:gd name="connsiteX7" fmla="*/ 4785360 w 4790753"/>
              <a:gd name="connsiteY7" fmla="*/ 3926535 h 6887937"/>
              <a:gd name="connsiteX8" fmla="*/ 4028621 w 4790753"/>
              <a:gd name="connsiteY8" fmla="*/ 6887937 h 6887937"/>
              <a:gd name="connsiteX9" fmla="*/ 0 w 4790753"/>
              <a:gd name="connsiteY9" fmla="*/ 6877051 h 6887937"/>
              <a:gd name="connsiteX10" fmla="*/ 0 w 4790753"/>
              <a:gd name="connsiteY10" fmla="*/ 0 h 6887937"/>
              <a:gd name="connsiteX0" fmla="*/ 0 w 4790753"/>
              <a:gd name="connsiteY0" fmla="*/ 0 h 6887937"/>
              <a:gd name="connsiteX1" fmla="*/ 2497763 w 4790753"/>
              <a:gd name="connsiteY1" fmla="*/ 0 h 6887937"/>
              <a:gd name="connsiteX2" fmla="*/ 3490698 w 4790753"/>
              <a:gd name="connsiteY2" fmla="*/ 3504252 h 6887937"/>
              <a:gd name="connsiteX3" fmla="*/ 3992880 w 4790753"/>
              <a:gd name="connsiteY3" fmla="*/ 4905705 h 6887937"/>
              <a:gd name="connsiteX4" fmla="*/ 4213860 w 4790753"/>
              <a:gd name="connsiteY4" fmla="*/ 4757115 h 6887937"/>
              <a:gd name="connsiteX5" fmla="*/ 4457700 w 4790753"/>
              <a:gd name="connsiteY5" fmla="*/ 3842715 h 6887937"/>
              <a:gd name="connsiteX6" fmla="*/ 4686300 w 4790753"/>
              <a:gd name="connsiteY6" fmla="*/ 3713175 h 6887937"/>
              <a:gd name="connsiteX7" fmla="*/ 4785360 w 4790753"/>
              <a:gd name="connsiteY7" fmla="*/ 3926535 h 6887937"/>
              <a:gd name="connsiteX8" fmla="*/ 4028621 w 4790753"/>
              <a:gd name="connsiteY8" fmla="*/ 6887937 h 6887937"/>
              <a:gd name="connsiteX9" fmla="*/ 0 w 4790753"/>
              <a:gd name="connsiteY9" fmla="*/ 6877051 h 6887937"/>
              <a:gd name="connsiteX10" fmla="*/ 0 w 4790753"/>
              <a:gd name="connsiteY10" fmla="*/ 0 h 6887937"/>
              <a:gd name="connsiteX0" fmla="*/ 0 w 4790753"/>
              <a:gd name="connsiteY0" fmla="*/ 0 h 6887937"/>
              <a:gd name="connsiteX1" fmla="*/ 2310950 w 4790753"/>
              <a:gd name="connsiteY1" fmla="*/ 0 h 6887937"/>
              <a:gd name="connsiteX2" fmla="*/ 3490698 w 4790753"/>
              <a:gd name="connsiteY2" fmla="*/ 3504252 h 6887937"/>
              <a:gd name="connsiteX3" fmla="*/ 3992880 w 4790753"/>
              <a:gd name="connsiteY3" fmla="*/ 4905705 h 6887937"/>
              <a:gd name="connsiteX4" fmla="*/ 4213860 w 4790753"/>
              <a:gd name="connsiteY4" fmla="*/ 4757115 h 6887937"/>
              <a:gd name="connsiteX5" fmla="*/ 4457700 w 4790753"/>
              <a:gd name="connsiteY5" fmla="*/ 3842715 h 6887937"/>
              <a:gd name="connsiteX6" fmla="*/ 4686300 w 4790753"/>
              <a:gd name="connsiteY6" fmla="*/ 3713175 h 6887937"/>
              <a:gd name="connsiteX7" fmla="*/ 4785360 w 4790753"/>
              <a:gd name="connsiteY7" fmla="*/ 3926535 h 6887937"/>
              <a:gd name="connsiteX8" fmla="*/ 4028621 w 4790753"/>
              <a:gd name="connsiteY8" fmla="*/ 6887937 h 6887937"/>
              <a:gd name="connsiteX9" fmla="*/ 0 w 4790753"/>
              <a:gd name="connsiteY9" fmla="*/ 6877051 h 6887937"/>
              <a:gd name="connsiteX10" fmla="*/ 0 w 4790753"/>
              <a:gd name="connsiteY10" fmla="*/ 0 h 6887937"/>
              <a:gd name="connsiteX0" fmla="*/ 0 w 4790753"/>
              <a:gd name="connsiteY0" fmla="*/ 0 h 6887937"/>
              <a:gd name="connsiteX1" fmla="*/ 2487931 w 4790753"/>
              <a:gd name="connsiteY1" fmla="*/ 0 h 6887937"/>
              <a:gd name="connsiteX2" fmla="*/ 3490698 w 4790753"/>
              <a:gd name="connsiteY2" fmla="*/ 3504252 h 6887937"/>
              <a:gd name="connsiteX3" fmla="*/ 3992880 w 4790753"/>
              <a:gd name="connsiteY3" fmla="*/ 4905705 h 6887937"/>
              <a:gd name="connsiteX4" fmla="*/ 4213860 w 4790753"/>
              <a:gd name="connsiteY4" fmla="*/ 4757115 h 6887937"/>
              <a:gd name="connsiteX5" fmla="*/ 4457700 w 4790753"/>
              <a:gd name="connsiteY5" fmla="*/ 3842715 h 6887937"/>
              <a:gd name="connsiteX6" fmla="*/ 4686300 w 4790753"/>
              <a:gd name="connsiteY6" fmla="*/ 3713175 h 6887937"/>
              <a:gd name="connsiteX7" fmla="*/ 4785360 w 4790753"/>
              <a:gd name="connsiteY7" fmla="*/ 3926535 h 6887937"/>
              <a:gd name="connsiteX8" fmla="*/ 4028621 w 4790753"/>
              <a:gd name="connsiteY8" fmla="*/ 6887937 h 6887937"/>
              <a:gd name="connsiteX9" fmla="*/ 0 w 4790753"/>
              <a:gd name="connsiteY9" fmla="*/ 6877051 h 6887937"/>
              <a:gd name="connsiteX10" fmla="*/ 0 w 4790753"/>
              <a:gd name="connsiteY10" fmla="*/ 0 h 6887937"/>
              <a:gd name="connsiteX0" fmla="*/ 0 w 4790753"/>
              <a:gd name="connsiteY0" fmla="*/ 0 h 6887937"/>
              <a:gd name="connsiteX1" fmla="*/ 2487931 w 4790753"/>
              <a:gd name="connsiteY1" fmla="*/ 0 h 6887937"/>
              <a:gd name="connsiteX2" fmla="*/ 3412040 w 4790753"/>
              <a:gd name="connsiteY2" fmla="*/ 3464777 h 6887937"/>
              <a:gd name="connsiteX3" fmla="*/ 3992880 w 4790753"/>
              <a:gd name="connsiteY3" fmla="*/ 4905705 h 6887937"/>
              <a:gd name="connsiteX4" fmla="*/ 4213860 w 4790753"/>
              <a:gd name="connsiteY4" fmla="*/ 4757115 h 6887937"/>
              <a:gd name="connsiteX5" fmla="*/ 4457700 w 4790753"/>
              <a:gd name="connsiteY5" fmla="*/ 3842715 h 6887937"/>
              <a:gd name="connsiteX6" fmla="*/ 4686300 w 4790753"/>
              <a:gd name="connsiteY6" fmla="*/ 3713175 h 6887937"/>
              <a:gd name="connsiteX7" fmla="*/ 4785360 w 4790753"/>
              <a:gd name="connsiteY7" fmla="*/ 3926535 h 6887937"/>
              <a:gd name="connsiteX8" fmla="*/ 4028621 w 4790753"/>
              <a:gd name="connsiteY8" fmla="*/ 6887937 h 6887937"/>
              <a:gd name="connsiteX9" fmla="*/ 0 w 4790753"/>
              <a:gd name="connsiteY9" fmla="*/ 6877051 h 6887937"/>
              <a:gd name="connsiteX10" fmla="*/ 0 w 4790753"/>
              <a:gd name="connsiteY10" fmla="*/ 0 h 6887937"/>
              <a:gd name="connsiteX0" fmla="*/ 0 w 4790753"/>
              <a:gd name="connsiteY0" fmla="*/ 0 h 6887937"/>
              <a:gd name="connsiteX1" fmla="*/ 2487931 w 4790753"/>
              <a:gd name="connsiteY1" fmla="*/ 0 h 6887937"/>
              <a:gd name="connsiteX2" fmla="*/ 3244891 w 4790753"/>
              <a:gd name="connsiteY2" fmla="*/ 3464778 h 6887937"/>
              <a:gd name="connsiteX3" fmla="*/ 3992880 w 4790753"/>
              <a:gd name="connsiteY3" fmla="*/ 4905705 h 6887937"/>
              <a:gd name="connsiteX4" fmla="*/ 4213860 w 4790753"/>
              <a:gd name="connsiteY4" fmla="*/ 4757115 h 6887937"/>
              <a:gd name="connsiteX5" fmla="*/ 4457700 w 4790753"/>
              <a:gd name="connsiteY5" fmla="*/ 3842715 h 6887937"/>
              <a:gd name="connsiteX6" fmla="*/ 4686300 w 4790753"/>
              <a:gd name="connsiteY6" fmla="*/ 3713175 h 6887937"/>
              <a:gd name="connsiteX7" fmla="*/ 4785360 w 4790753"/>
              <a:gd name="connsiteY7" fmla="*/ 3926535 h 6887937"/>
              <a:gd name="connsiteX8" fmla="*/ 4028621 w 4790753"/>
              <a:gd name="connsiteY8" fmla="*/ 6887937 h 6887937"/>
              <a:gd name="connsiteX9" fmla="*/ 0 w 4790753"/>
              <a:gd name="connsiteY9" fmla="*/ 6877051 h 6887937"/>
              <a:gd name="connsiteX10" fmla="*/ 0 w 4790753"/>
              <a:gd name="connsiteY10" fmla="*/ 0 h 6887937"/>
              <a:gd name="connsiteX0" fmla="*/ 0 w 4790753"/>
              <a:gd name="connsiteY0" fmla="*/ 0 h 6887937"/>
              <a:gd name="connsiteX1" fmla="*/ 2487931 w 4790753"/>
              <a:gd name="connsiteY1" fmla="*/ 0 h 6887937"/>
              <a:gd name="connsiteX2" fmla="*/ 3392375 w 4790753"/>
              <a:gd name="connsiteY2" fmla="*/ 3464779 h 6887937"/>
              <a:gd name="connsiteX3" fmla="*/ 3992880 w 4790753"/>
              <a:gd name="connsiteY3" fmla="*/ 4905705 h 6887937"/>
              <a:gd name="connsiteX4" fmla="*/ 4213860 w 4790753"/>
              <a:gd name="connsiteY4" fmla="*/ 4757115 h 6887937"/>
              <a:gd name="connsiteX5" fmla="*/ 4457700 w 4790753"/>
              <a:gd name="connsiteY5" fmla="*/ 3842715 h 6887937"/>
              <a:gd name="connsiteX6" fmla="*/ 4686300 w 4790753"/>
              <a:gd name="connsiteY6" fmla="*/ 3713175 h 6887937"/>
              <a:gd name="connsiteX7" fmla="*/ 4785360 w 4790753"/>
              <a:gd name="connsiteY7" fmla="*/ 3926535 h 6887937"/>
              <a:gd name="connsiteX8" fmla="*/ 4028621 w 4790753"/>
              <a:gd name="connsiteY8" fmla="*/ 6887937 h 6887937"/>
              <a:gd name="connsiteX9" fmla="*/ 0 w 4790753"/>
              <a:gd name="connsiteY9" fmla="*/ 6877051 h 6887937"/>
              <a:gd name="connsiteX10" fmla="*/ 0 w 4790753"/>
              <a:gd name="connsiteY10" fmla="*/ 0 h 6887937"/>
              <a:gd name="connsiteX0" fmla="*/ 0 w 5110169"/>
              <a:gd name="connsiteY0" fmla="*/ 0 h 6887937"/>
              <a:gd name="connsiteX1" fmla="*/ 2487931 w 5110169"/>
              <a:gd name="connsiteY1" fmla="*/ 0 h 6887937"/>
              <a:gd name="connsiteX2" fmla="*/ 3392375 w 5110169"/>
              <a:gd name="connsiteY2" fmla="*/ 3464779 h 6887937"/>
              <a:gd name="connsiteX3" fmla="*/ 3992880 w 5110169"/>
              <a:gd name="connsiteY3" fmla="*/ 4905705 h 6887937"/>
              <a:gd name="connsiteX4" fmla="*/ 4213860 w 5110169"/>
              <a:gd name="connsiteY4" fmla="*/ 4757115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766000 w 5110169"/>
              <a:gd name="connsiteY2" fmla="*/ 4629324 h 6887937"/>
              <a:gd name="connsiteX3" fmla="*/ 3992880 w 5110169"/>
              <a:gd name="connsiteY3" fmla="*/ 4905705 h 6887937"/>
              <a:gd name="connsiteX4" fmla="*/ 4213860 w 5110169"/>
              <a:gd name="connsiteY4" fmla="*/ 4757115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716839 w 5110169"/>
              <a:gd name="connsiteY2" fmla="*/ 4550372 h 6887937"/>
              <a:gd name="connsiteX3" fmla="*/ 3992880 w 5110169"/>
              <a:gd name="connsiteY3" fmla="*/ 4905705 h 6887937"/>
              <a:gd name="connsiteX4" fmla="*/ 4213860 w 5110169"/>
              <a:gd name="connsiteY4" fmla="*/ 4757115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589019 w 5110169"/>
              <a:gd name="connsiteY2" fmla="*/ 4510896 h 6887937"/>
              <a:gd name="connsiteX3" fmla="*/ 3992880 w 5110169"/>
              <a:gd name="connsiteY3" fmla="*/ 4905705 h 6887937"/>
              <a:gd name="connsiteX4" fmla="*/ 4213860 w 5110169"/>
              <a:gd name="connsiteY4" fmla="*/ 4757115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677510 w 5110169"/>
              <a:gd name="connsiteY2" fmla="*/ 4510896 h 6887937"/>
              <a:gd name="connsiteX3" fmla="*/ 3992880 w 5110169"/>
              <a:gd name="connsiteY3" fmla="*/ 4905705 h 6887937"/>
              <a:gd name="connsiteX4" fmla="*/ 4213860 w 5110169"/>
              <a:gd name="connsiteY4" fmla="*/ 4757115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677510 w 5110169"/>
              <a:gd name="connsiteY2" fmla="*/ 4510896 h 6887937"/>
              <a:gd name="connsiteX3" fmla="*/ 3992880 w 5110169"/>
              <a:gd name="connsiteY3" fmla="*/ 4905705 h 6887937"/>
              <a:gd name="connsiteX4" fmla="*/ 4213860 w 5110169"/>
              <a:gd name="connsiteY4" fmla="*/ 4757115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677510 w 5110169"/>
              <a:gd name="connsiteY2" fmla="*/ 4510896 h 6887937"/>
              <a:gd name="connsiteX3" fmla="*/ 3953550 w 5110169"/>
              <a:gd name="connsiteY3" fmla="*/ 5034002 h 6887937"/>
              <a:gd name="connsiteX4" fmla="*/ 4213860 w 5110169"/>
              <a:gd name="connsiteY4" fmla="*/ 4757115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677510 w 5110169"/>
              <a:gd name="connsiteY2" fmla="*/ 4510896 h 6887937"/>
              <a:gd name="connsiteX3" fmla="*/ 3953550 w 5110169"/>
              <a:gd name="connsiteY3" fmla="*/ 5300466 h 6887937"/>
              <a:gd name="connsiteX4" fmla="*/ 4213860 w 5110169"/>
              <a:gd name="connsiteY4" fmla="*/ 4757115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677510 w 5110169"/>
              <a:gd name="connsiteY2" fmla="*/ 4510896 h 6887937"/>
              <a:gd name="connsiteX3" fmla="*/ 4042040 w 5110169"/>
              <a:gd name="connsiteY3" fmla="*/ 5566930 h 6887937"/>
              <a:gd name="connsiteX4" fmla="*/ 4213860 w 5110169"/>
              <a:gd name="connsiteY4" fmla="*/ 4757115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677510 w 5110169"/>
              <a:gd name="connsiteY2" fmla="*/ 4510896 h 6887937"/>
              <a:gd name="connsiteX3" fmla="*/ 4032208 w 5110169"/>
              <a:gd name="connsiteY3" fmla="*/ 5379419 h 6887937"/>
              <a:gd name="connsiteX4" fmla="*/ 4213860 w 5110169"/>
              <a:gd name="connsiteY4" fmla="*/ 4757115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805329 w 5110169"/>
              <a:gd name="connsiteY2" fmla="*/ 4974740 h 6887937"/>
              <a:gd name="connsiteX3" fmla="*/ 4032208 w 5110169"/>
              <a:gd name="connsiteY3" fmla="*/ 5379419 h 6887937"/>
              <a:gd name="connsiteX4" fmla="*/ 4213860 w 5110169"/>
              <a:gd name="connsiteY4" fmla="*/ 4757115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775832 w 5110169"/>
              <a:gd name="connsiteY2" fmla="*/ 5033954 h 6887937"/>
              <a:gd name="connsiteX3" fmla="*/ 4032208 w 5110169"/>
              <a:gd name="connsiteY3" fmla="*/ 5379419 h 6887937"/>
              <a:gd name="connsiteX4" fmla="*/ 4213860 w 5110169"/>
              <a:gd name="connsiteY4" fmla="*/ 4757115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834825 w 5110169"/>
              <a:gd name="connsiteY2" fmla="*/ 5142514 h 6887937"/>
              <a:gd name="connsiteX3" fmla="*/ 4032208 w 5110169"/>
              <a:gd name="connsiteY3" fmla="*/ 5379419 h 6887937"/>
              <a:gd name="connsiteX4" fmla="*/ 4213860 w 5110169"/>
              <a:gd name="connsiteY4" fmla="*/ 4757115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834825 w 5110169"/>
              <a:gd name="connsiteY2" fmla="*/ 5142514 h 6887937"/>
              <a:gd name="connsiteX3" fmla="*/ 4074118 w 5110169"/>
              <a:gd name="connsiteY3" fmla="*/ 5314407 h 6887937"/>
              <a:gd name="connsiteX4" fmla="*/ 4213860 w 5110169"/>
              <a:gd name="connsiteY4" fmla="*/ 4757115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834825 w 5110169"/>
              <a:gd name="connsiteY2" fmla="*/ 5142514 h 6887937"/>
              <a:gd name="connsiteX3" fmla="*/ 4074118 w 5110169"/>
              <a:gd name="connsiteY3" fmla="*/ 5314407 h 6887937"/>
              <a:gd name="connsiteX4" fmla="*/ 4168140 w 5110169"/>
              <a:gd name="connsiteY4" fmla="*/ 5055407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834825 w 5110169"/>
              <a:gd name="connsiteY2" fmla="*/ 5142514 h 6887937"/>
              <a:gd name="connsiteX3" fmla="*/ 4074118 w 5110169"/>
              <a:gd name="connsiteY3" fmla="*/ 5314407 h 6887937"/>
              <a:gd name="connsiteX4" fmla="*/ 4168140 w 5110169"/>
              <a:gd name="connsiteY4" fmla="*/ 5055407 h 6887937"/>
              <a:gd name="connsiteX5" fmla="*/ 3935730 w 5110169"/>
              <a:gd name="connsiteY5" fmla="*/ 417542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834825 w 5110169"/>
              <a:gd name="connsiteY2" fmla="*/ 5142514 h 6887937"/>
              <a:gd name="connsiteX3" fmla="*/ 4074118 w 5110169"/>
              <a:gd name="connsiteY3" fmla="*/ 5314407 h 6887937"/>
              <a:gd name="connsiteX4" fmla="*/ 4168140 w 5110169"/>
              <a:gd name="connsiteY4" fmla="*/ 5055407 h 6887937"/>
              <a:gd name="connsiteX5" fmla="*/ 3935730 w 5110169"/>
              <a:gd name="connsiteY5" fmla="*/ 4175425 h 6887937"/>
              <a:gd name="connsiteX6" fmla="*/ 4061460 w 5110169"/>
              <a:gd name="connsiteY6" fmla="*/ 3931157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834825 w 5110169"/>
              <a:gd name="connsiteY2" fmla="*/ 5142514 h 6887937"/>
              <a:gd name="connsiteX3" fmla="*/ 4074118 w 5110169"/>
              <a:gd name="connsiteY3" fmla="*/ 5314407 h 6887937"/>
              <a:gd name="connsiteX4" fmla="*/ 4168140 w 5110169"/>
              <a:gd name="connsiteY4" fmla="*/ 5055407 h 6887937"/>
              <a:gd name="connsiteX5" fmla="*/ 3935730 w 5110169"/>
              <a:gd name="connsiteY5" fmla="*/ 4175425 h 6887937"/>
              <a:gd name="connsiteX6" fmla="*/ 4061460 w 5110169"/>
              <a:gd name="connsiteY6" fmla="*/ 3931157 h 6887937"/>
              <a:gd name="connsiteX7" fmla="*/ 4198620 w 5110169"/>
              <a:gd name="connsiteY7" fmla="*/ 4133044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834825 w 5110169"/>
              <a:gd name="connsiteY2" fmla="*/ 5142514 h 6887937"/>
              <a:gd name="connsiteX3" fmla="*/ 4074118 w 5110169"/>
              <a:gd name="connsiteY3" fmla="*/ 5314407 h 6887937"/>
              <a:gd name="connsiteX4" fmla="*/ 4168140 w 5110169"/>
              <a:gd name="connsiteY4" fmla="*/ 5055407 h 6887937"/>
              <a:gd name="connsiteX5" fmla="*/ 3935730 w 5110169"/>
              <a:gd name="connsiteY5" fmla="*/ 4175425 h 6887937"/>
              <a:gd name="connsiteX6" fmla="*/ 4061460 w 5110169"/>
              <a:gd name="connsiteY6" fmla="*/ 3931157 h 6887937"/>
              <a:gd name="connsiteX7" fmla="*/ 4251960 w 5110169"/>
              <a:gd name="connsiteY7" fmla="*/ 4071856 h 6887937"/>
              <a:gd name="connsiteX8" fmla="*/ 5110169 w 5110169"/>
              <a:gd name="connsiteY8" fmla="*/ 6887937 h 6887937"/>
              <a:gd name="connsiteX9" fmla="*/ 0 w 5110169"/>
              <a:gd name="connsiteY9" fmla="*/ 6877051 h 6887937"/>
              <a:gd name="connsiteX10" fmla="*/ 0 w 5110169"/>
              <a:gd name="connsiteY10" fmla="*/ 0 h 6887937"/>
              <a:gd name="connsiteX0" fmla="*/ 0 w 5030921"/>
              <a:gd name="connsiteY0" fmla="*/ 0 h 6877051"/>
              <a:gd name="connsiteX1" fmla="*/ 2487931 w 5030921"/>
              <a:gd name="connsiteY1" fmla="*/ 0 h 6877051"/>
              <a:gd name="connsiteX2" fmla="*/ 3834825 w 5030921"/>
              <a:gd name="connsiteY2" fmla="*/ 5142514 h 6877051"/>
              <a:gd name="connsiteX3" fmla="*/ 4074118 w 5030921"/>
              <a:gd name="connsiteY3" fmla="*/ 5314407 h 6877051"/>
              <a:gd name="connsiteX4" fmla="*/ 4168140 w 5030921"/>
              <a:gd name="connsiteY4" fmla="*/ 5055407 h 6877051"/>
              <a:gd name="connsiteX5" fmla="*/ 3935730 w 5030921"/>
              <a:gd name="connsiteY5" fmla="*/ 4175425 h 6877051"/>
              <a:gd name="connsiteX6" fmla="*/ 4061460 w 5030921"/>
              <a:gd name="connsiteY6" fmla="*/ 3931157 h 6877051"/>
              <a:gd name="connsiteX7" fmla="*/ 4251960 w 5030921"/>
              <a:gd name="connsiteY7" fmla="*/ 4071856 h 6877051"/>
              <a:gd name="connsiteX8" fmla="*/ 5030921 w 5030921"/>
              <a:gd name="connsiteY8" fmla="*/ 6875699 h 6877051"/>
              <a:gd name="connsiteX9" fmla="*/ 0 w 5030921"/>
              <a:gd name="connsiteY9" fmla="*/ 6877051 h 6877051"/>
              <a:gd name="connsiteX10" fmla="*/ 0 w 5030921"/>
              <a:gd name="connsiteY10" fmla="*/ 0 h 6877051"/>
              <a:gd name="connsiteX0" fmla="*/ 0 w 4963865"/>
              <a:gd name="connsiteY0" fmla="*/ 0 h 6877051"/>
              <a:gd name="connsiteX1" fmla="*/ 2487931 w 4963865"/>
              <a:gd name="connsiteY1" fmla="*/ 0 h 6877051"/>
              <a:gd name="connsiteX2" fmla="*/ 3834825 w 4963865"/>
              <a:gd name="connsiteY2" fmla="*/ 5142514 h 6877051"/>
              <a:gd name="connsiteX3" fmla="*/ 4074118 w 4963865"/>
              <a:gd name="connsiteY3" fmla="*/ 5314407 h 6877051"/>
              <a:gd name="connsiteX4" fmla="*/ 4168140 w 4963865"/>
              <a:gd name="connsiteY4" fmla="*/ 5055407 h 6877051"/>
              <a:gd name="connsiteX5" fmla="*/ 3935730 w 4963865"/>
              <a:gd name="connsiteY5" fmla="*/ 4175425 h 6877051"/>
              <a:gd name="connsiteX6" fmla="*/ 4061460 w 4963865"/>
              <a:gd name="connsiteY6" fmla="*/ 3931157 h 6877051"/>
              <a:gd name="connsiteX7" fmla="*/ 4251960 w 4963865"/>
              <a:gd name="connsiteY7" fmla="*/ 4071856 h 6877051"/>
              <a:gd name="connsiteX8" fmla="*/ 4963865 w 4963865"/>
              <a:gd name="connsiteY8" fmla="*/ 6875699 h 6877051"/>
              <a:gd name="connsiteX9" fmla="*/ 0 w 4963865"/>
              <a:gd name="connsiteY9" fmla="*/ 6877051 h 6877051"/>
              <a:gd name="connsiteX10" fmla="*/ 0 w 4963865"/>
              <a:gd name="connsiteY10" fmla="*/ 0 h 6877051"/>
              <a:gd name="connsiteX0" fmla="*/ 0 w 5024825"/>
              <a:gd name="connsiteY0" fmla="*/ 0 h 6881818"/>
              <a:gd name="connsiteX1" fmla="*/ 2487931 w 5024825"/>
              <a:gd name="connsiteY1" fmla="*/ 0 h 6881818"/>
              <a:gd name="connsiteX2" fmla="*/ 3834825 w 5024825"/>
              <a:gd name="connsiteY2" fmla="*/ 5142514 h 6881818"/>
              <a:gd name="connsiteX3" fmla="*/ 40741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31157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41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31157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41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31157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41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31157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41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31157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41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41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41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41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41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41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41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41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9198 w 5024825"/>
              <a:gd name="connsiteY3" fmla="*/ 5441882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9198 w 5024825"/>
              <a:gd name="connsiteY3" fmla="*/ 5441882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9198 w 5024825"/>
              <a:gd name="connsiteY3" fmla="*/ 5441882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487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487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487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487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487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487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487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487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487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024825" h="6881818">
                <a:moveTo>
                  <a:pt x="0" y="0"/>
                </a:moveTo>
                <a:lnTo>
                  <a:pt x="2487931" y="0"/>
                </a:lnTo>
                <a:lnTo>
                  <a:pt x="3834825" y="5142514"/>
                </a:lnTo>
                <a:cubicBezTo>
                  <a:pt x="3851116" y="5182666"/>
                  <a:pt x="3878538" y="5351369"/>
                  <a:pt x="4048718" y="5314407"/>
                </a:cubicBezTo>
                <a:cubicBezTo>
                  <a:pt x="4218898" y="5277445"/>
                  <a:pt x="4184015" y="5205230"/>
                  <a:pt x="4168140" y="5055407"/>
                </a:cubicBezTo>
                <a:lnTo>
                  <a:pt x="3935730" y="4175425"/>
                </a:lnTo>
                <a:cubicBezTo>
                  <a:pt x="3924300" y="4083966"/>
                  <a:pt x="3902710" y="3989870"/>
                  <a:pt x="4061460" y="3941355"/>
                </a:cubicBezTo>
                <a:cubicBezTo>
                  <a:pt x="4194810" y="3923207"/>
                  <a:pt x="4213860" y="4007005"/>
                  <a:pt x="4251960" y="4071856"/>
                </a:cubicBezTo>
                <a:lnTo>
                  <a:pt x="5024825" y="6881818"/>
                </a:lnTo>
                <a:lnTo>
                  <a:pt x="0" y="6877051"/>
                </a:lnTo>
                <a:lnTo>
                  <a:pt x="0" y="0"/>
                </a:lnTo>
                <a:close/>
              </a:path>
            </a:pathLst>
          </a:custGeom>
          <a:solidFill>
            <a:schemeClr val="bg2"/>
          </a:solidFill>
        </p:spPr>
        <p:txBody>
          <a:bodyPr anchor="ctr"/>
          <a:lstStyle>
            <a:lvl1pPr algn="ctr">
              <a:defRPr baseline="-25000"/>
            </a:lvl1pPr>
          </a:lstStyle>
          <a:p>
            <a:r>
              <a:rPr lang="en-US"/>
              <a:t>Click icon to add picture</a:t>
            </a:r>
            <a:endParaRPr lang="en-US" dirty="0"/>
          </a:p>
        </p:txBody>
      </p:sp>
      <p:sp>
        <p:nvSpPr>
          <p:cNvPr id="2" name="Title 1"/>
          <p:cNvSpPr>
            <a:spLocks noGrp="1"/>
          </p:cNvSpPr>
          <p:nvPr>
            <p:ph type="ctrTitle" hasCustomPrompt="1"/>
          </p:nvPr>
        </p:nvSpPr>
        <p:spPr>
          <a:xfrm>
            <a:off x="796322" y="320040"/>
            <a:ext cx="6732237" cy="1017147"/>
          </a:xfrm>
        </p:spPr>
        <p:txBody>
          <a:bodyPr anchor="b">
            <a:normAutofit/>
          </a:bodyPr>
          <a:lstStyle>
            <a:lvl1pPr algn="l">
              <a:lnSpc>
                <a:spcPct val="90000"/>
              </a:lnSpc>
              <a:defRPr sz="3600" spc="100" baseline="0">
                <a:solidFill>
                  <a:schemeClr val="tx1"/>
                </a:solidFill>
              </a:defRPr>
            </a:lvl1pPr>
          </a:lstStyle>
          <a:p>
            <a:r>
              <a:rPr lang="en-US" dirty="0"/>
              <a:t>Add title here</a:t>
            </a:r>
          </a:p>
        </p:txBody>
      </p:sp>
      <p:sp>
        <p:nvSpPr>
          <p:cNvPr id="8" name="Text Placeholder 7">
            <a:extLst>
              <a:ext uri="{FF2B5EF4-FFF2-40B4-BE49-F238E27FC236}">
                <a16:creationId xmlns:a16="http://schemas.microsoft.com/office/drawing/2014/main" id="{D5E91AD6-E4A6-F082-0E76-DAF7D57B5162}"/>
              </a:ext>
            </a:extLst>
          </p:cNvPr>
          <p:cNvSpPr>
            <a:spLocks noGrp="1"/>
          </p:cNvSpPr>
          <p:nvPr>
            <p:ph type="body" sz="quarter" idx="10" hasCustomPrompt="1"/>
          </p:nvPr>
        </p:nvSpPr>
        <p:spPr>
          <a:xfrm>
            <a:off x="824242" y="1749479"/>
            <a:ext cx="788639" cy="533400"/>
          </a:xfrm>
        </p:spPr>
        <p:txBody>
          <a:bodyPr lIns="0" tIns="0" rIns="0" bIns="0" anchor="ctr">
            <a:noAutofit/>
          </a:bodyPr>
          <a:lstStyle>
            <a:lvl1pPr marL="0" indent="0" algn="ctr">
              <a:lnSpc>
                <a:spcPct val="60000"/>
              </a:lnSpc>
              <a:spcBef>
                <a:spcPts val="0"/>
              </a:spcBef>
              <a:spcAft>
                <a:spcPts val="0"/>
              </a:spcAft>
              <a:buNone/>
              <a:defRPr sz="4400" b="0" spc="100" baseline="-25000">
                <a:solidFill>
                  <a:schemeClr val="tx2"/>
                </a:solidFill>
              </a:defRPr>
            </a:lvl1pPr>
            <a:lvl2pPr marL="201168" indent="0">
              <a:buNone/>
              <a:defRPr/>
            </a:lvl2pPr>
            <a:lvl3pPr marL="384048" indent="0">
              <a:buNone/>
              <a:defRPr/>
            </a:lvl3pPr>
            <a:lvl4pPr marL="566928" indent="0">
              <a:buNone/>
              <a:defRPr/>
            </a:lvl4pPr>
            <a:lvl5pPr marL="749808" indent="0">
              <a:buNone/>
              <a:defRPr/>
            </a:lvl5pPr>
          </a:lstStyle>
          <a:p>
            <a:pPr lvl="0"/>
            <a:r>
              <a:rPr lang="en-US" dirty="0"/>
              <a:t>o1.</a:t>
            </a:r>
          </a:p>
        </p:txBody>
      </p:sp>
      <p:sp>
        <p:nvSpPr>
          <p:cNvPr id="13" name="Text Placeholder 12">
            <a:extLst>
              <a:ext uri="{FF2B5EF4-FFF2-40B4-BE49-F238E27FC236}">
                <a16:creationId xmlns:a16="http://schemas.microsoft.com/office/drawing/2014/main" id="{6B00516E-9699-821C-0371-67A8478E101D}"/>
              </a:ext>
            </a:extLst>
          </p:cNvPr>
          <p:cNvSpPr>
            <a:spLocks noGrp="1"/>
          </p:cNvSpPr>
          <p:nvPr>
            <p:ph type="body" sz="quarter" idx="16" hasCustomPrompt="1"/>
          </p:nvPr>
        </p:nvSpPr>
        <p:spPr>
          <a:xfrm>
            <a:off x="1643379" y="1749479"/>
            <a:ext cx="5885179" cy="533400"/>
          </a:xfrm>
        </p:spPr>
        <p:txBody>
          <a:bodyPr bIns="0" anchor="b"/>
          <a:lstStyle>
            <a:lvl1pPr marL="0" indent="0">
              <a:buNone/>
              <a:defRPr>
                <a:solidFill>
                  <a:schemeClr val="tx1">
                    <a:lumMod val="50000"/>
                    <a:lumOff val="50000"/>
                  </a:schemeClr>
                </a:solidFill>
              </a:defRPr>
            </a:lvl1pPr>
            <a:lvl2pPr marL="201168" indent="0">
              <a:buNone/>
              <a:defRPr/>
            </a:lvl2pPr>
            <a:lvl3pPr marL="384048" indent="0">
              <a:buNone/>
              <a:defRPr/>
            </a:lvl3pPr>
            <a:lvl4pPr marL="566928" indent="0">
              <a:buNone/>
              <a:defRPr/>
            </a:lvl4pPr>
            <a:lvl5pPr marL="749808" indent="0">
              <a:buNone/>
              <a:defRPr/>
            </a:lvl5pPr>
          </a:lstStyle>
          <a:p>
            <a:pPr lvl="0"/>
            <a:r>
              <a:rPr lang="en-US" dirty="0"/>
              <a:t>Click to add text</a:t>
            </a:r>
          </a:p>
        </p:txBody>
      </p:sp>
      <p:sp>
        <p:nvSpPr>
          <p:cNvPr id="6" name="Text Placeholder 7">
            <a:extLst>
              <a:ext uri="{FF2B5EF4-FFF2-40B4-BE49-F238E27FC236}">
                <a16:creationId xmlns:a16="http://schemas.microsoft.com/office/drawing/2014/main" id="{7C72C187-9B88-8558-E9E7-CA189DF0EF33}"/>
              </a:ext>
            </a:extLst>
          </p:cNvPr>
          <p:cNvSpPr>
            <a:spLocks noGrp="1"/>
          </p:cNvSpPr>
          <p:nvPr>
            <p:ph type="body" sz="quarter" idx="12" hasCustomPrompt="1"/>
          </p:nvPr>
        </p:nvSpPr>
        <p:spPr>
          <a:xfrm>
            <a:off x="824242" y="2378035"/>
            <a:ext cx="788639" cy="533400"/>
          </a:xfrm>
        </p:spPr>
        <p:txBody>
          <a:bodyPr lIns="0" tIns="0" rIns="0" bIns="0" anchor="ctr">
            <a:noAutofit/>
          </a:bodyPr>
          <a:lstStyle>
            <a:lvl1pPr marL="0" indent="0" algn="ctr">
              <a:lnSpc>
                <a:spcPct val="60000"/>
              </a:lnSpc>
              <a:spcBef>
                <a:spcPts val="0"/>
              </a:spcBef>
              <a:spcAft>
                <a:spcPts val="0"/>
              </a:spcAft>
              <a:buNone/>
              <a:defRPr sz="4400" b="0" spc="100" baseline="-25000">
                <a:solidFill>
                  <a:schemeClr val="tx2"/>
                </a:solidFill>
              </a:defRPr>
            </a:lvl1pPr>
            <a:lvl2pPr marL="201168" indent="0">
              <a:buNone/>
              <a:defRPr/>
            </a:lvl2pPr>
            <a:lvl3pPr marL="384048" indent="0">
              <a:buNone/>
              <a:defRPr/>
            </a:lvl3pPr>
            <a:lvl4pPr marL="566928" indent="0">
              <a:buNone/>
              <a:defRPr/>
            </a:lvl4pPr>
            <a:lvl5pPr marL="749808" indent="0">
              <a:buNone/>
              <a:defRPr/>
            </a:lvl5pPr>
          </a:lstStyle>
          <a:p>
            <a:pPr lvl="0"/>
            <a:r>
              <a:rPr lang="en-US" dirty="0"/>
              <a:t>o2.</a:t>
            </a:r>
          </a:p>
        </p:txBody>
      </p:sp>
      <p:sp>
        <p:nvSpPr>
          <p:cNvPr id="15" name="Text Placeholder 12">
            <a:extLst>
              <a:ext uri="{FF2B5EF4-FFF2-40B4-BE49-F238E27FC236}">
                <a16:creationId xmlns:a16="http://schemas.microsoft.com/office/drawing/2014/main" id="{9366E515-A368-5E2D-8A9F-6BDBB76BC877}"/>
              </a:ext>
            </a:extLst>
          </p:cNvPr>
          <p:cNvSpPr>
            <a:spLocks noGrp="1"/>
          </p:cNvSpPr>
          <p:nvPr>
            <p:ph type="body" sz="quarter" idx="17" hasCustomPrompt="1"/>
          </p:nvPr>
        </p:nvSpPr>
        <p:spPr>
          <a:xfrm>
            <a:off x="1643379" y="2378035"/>
            <a:ext cx="5885179" cy="533400"/>
          </a:xfrm>
        </p:spPr>
        <p:txBody>
          <a:bodyPr bIns="0" anchor="b">
            <a:normAutofit/>
          </a:bodyPr>
          <a:lstStyle>
            <a:lvl1pPr marL="0" indent="0">
              <a:buNone/>
              <a:defRPr sz="2000">
                <a:solidFill>
                  <a:schemeClr val="tx1">
                    <a:lumMod val="50000"/>
                    <a:lumOff val="50000"/>
                  </a:schemeClr>
                </a:solidFill>
              </a:defRPr>
            </a:lvl1pPr>
            <a:lvl2pPr marL="201168" indent="0">
              <a:buNone/>
              <a:defRPr/>
            </a:lvl2pPr>
            <a:lvl3pPr marL="384048" indent="0">
              <a:buNone/>
              <a:defRPr/>
            </a:lvl3pPr>
            <a:lvl4pPr marL="566928" indent="0">
              <a:buNone/>
              <a:defRPr/>
            </a:lvl4pPr>
            <a:lvl5pPr marL="749808" indent="0">
              <a:buNone/>
              <a:defRPr/>
            </a:lvl5pPr>
          </a:lstStyle>
          <a:p>
            <a:pPr lvl="0"/>
            <a:r>
              <a:rPr lang="en-US" dirty="0"/>
              <a:t>Click to add text</a:t>
            </a:r>
          </a:p>
        </p:txBody>
      </p:sp>
      <p:sp>
        <p:nvSpPr>
          <p:cNvPr id="7" name="Text Placeholder 7">
            <a:extLst>
              <a:ext uri="{FF2B5EF4-FFF2-40B4-BE49-F238E27FC236}">
                <a16:creationId xmlns:a16="http://schemas.microsoft.com/office/drawing/2014/main" id="{1F522536-6FE3-2618-BC24-8C5188185870}"/>
              </a:ext>
            </a:extLst>
          </p:cNvPr>
          <p:cNvSpPr>
            <a:spLocks noGrp="1"/>
          </p:cNvSpPr>
          <p:nvPr>
            <p:ph type="body" sz="quarter" idx="13" hasCustomPrompt="1"/>
          </p:nvPr>
        </p:nvSpPr>
        <p:spPr>
          <a:xfrm>
            <a:off x="824242" y="3006909"/>
            <a:ext cx="788639" cy="533400"/>
          </a:xfrm>
        </p:spPr>
        <p:txBody>
          <a:bodyPr lIns="0" tIns="0" rIns="0" bIns="0" anchor="ctr">
            <a:noAutofit/>
          </a:bodyPr>
          <a:lstStyle>
            <a:lvl1pPr marL="0" indent="0" algn="ctr">
              <a:lnSpc>
                <a:spcPct val="60000"/>
              </a:lnSpc>
              <a:spcBef>
                <a:spcPts val="0"/>
              </a:spcBef>
              <a:spcAft>
                <a:spcPts val="0"/>
              </a:spcAft>
              <a:buNone/>
              <a:defRPr sz="4400" b="0" spc="100" baseline="-25000">
                <a:solidFill>
                  <a:schemeClr val="tx2"/>
                </a:solidFill>
              </a:defRPr>
            </a:lvl1pPr>
            <a:lvl2pPr marL="201168" indent="0">
              <a:buNone/>
              <a:defRPr/>
            </a:lvl2pPr>
            <a:lvl3pPr marL="384048" indent="0">
              <a:buNone/>
              <a:defRPr/>
            </a:lvl3pPr>
            <a:lvl4pPr marL="566928" indent="0">
              <a:buNone/>
              <a:defRPr/>
            </a:lvl4pPr>
            <a:lvl5pPr marL="749808" indent="0">
              <a:buNone/>
              <a:defRPr/>
            </a:lvl5pPr>
          </a:lstStyle>
          <a:p>
            <a:pPr lvl="0"/>
            <a:r>
              <a:rPr lang="en-US" dirty="0"/>
              <a:t>o3.</a:t>
            </a:r>
          </a:p>
        </p:txBody>
      </p:sp>
      <p:sp>
        <p:nvSpPr>
          <p:cNvPr id="16" name="Text Placeholder 12">
            <a:extLst>
              <a:ext uri="{FF2B5EF4-FFF2-40B4-BE49-F238E27FC236}">
                <a16:creationId xmlns:a16="http://schemas.microsoft.com/office/drawing/2014/main" id="{89C1155B-B06D-77D5-B3DC-9CEAEDF2D61F}"/>
              </a:ext>
            </a:extLst>
          </p:cNvPr>
          <p:cNvSpPr>
            <a:spLocks noGrp="1"/>
          </p:cNvSpPr>
          <p:nvPr>
            <p:ph type="body" sz="quarter" idx="18" hasCustomPrompt="1"/>
          </p:nvPr>
        </p:nvSpPr>
        <p:spPr>
          <a:xfrm>
            <a:off x="1643379" y="3009613"/>
            <a:ext cx="5885179" cy="533400"/>
          </a:xfrm>
        </p:spPr>
        <p:txBody>
          <a:bodyPr bIns="0" anchor="b">
            <a:normAutofit/>
          </a:bodyPr>
          <a:lstStyle>
            <a:lvl1pPr marL="0" indent="0">
              <a:buNone/>
              <a:defRPr sz="2000">
                <a:solidFill>
                  <a:schemeClr val="tx1">
                    <a:lumMod val="50000"/>
                    <a:lumOff val="50000"/>
                  </a:schemeClr>
                </a:solidFill>
              </a:defRPr>
            </a:lvl1pPr>
            <a:lvl2pPr marL="201168" indent="0">
              <a:buNone/>
              <a:defRPr/>
            </a:lvl2pPr>
            <a:lvl3pPr marL="384048" indent="0">
              <a:buNone/>
              <a:defRPr/>
            </a:lvl3pPr>
            <a:lvl4pPr marL="566928" indent="0">
              <a:buNone/>
              <a:defRPr/>
            </a:lvl4pPr>
            <a:lvl5pPr marL="749808" indent="0">
              <a:buNone/>
              <a:defRPr/>
            </a:lvl5pPr>
          </a:lstStyle>
          <a:p>
            <a:pPr lvl="0"/>
            <a:r>
              <a:rPr lang="en-US" dirty="0"/>
              <a:t>Click to add text</a:t>
            </a:r>
          </a:p>
        </p:txBody>
      </p:sp>
      <p:sp>
        <p:nvSpPr>
          <p:cNvPr id="9" name="Text Placeholder 7">
            <a:extLst>
              <a:ext uri="{FF2B5EF4-FFF2-40B4-BE49-F238E27FC236}">
                <a16:creationId xmlns:a16="http://schemas.microsoft.com/office/drawing/2014/main" id="{F3A36BC1-799A-6623-E5E3-1190C0C7C479}"/>
              </a:ext>
            </a:extLst>
          </p:cNvPr>
          <p:cNvSpPr>
            <a:spLocks noGrp="1"/>
          </p:cNvSpPr>
          <p:nvPr>
            <p:ph type="body" sz="quarter" idx="14" hasCustomPrompt="1"/>
          </p:nvPr>
        </p:nvSpPr>
        <p:spPr>
          <a:xfrm>
            <a:off x="824242" y="3635783"/>
            <a:ext cx="788639" cy="533400"/>
          </a:xfrm>
        </p:spPr>
        <p:txBody>
          <a:bodyPr lIns="0" tIns="0" rIns="0" bIns="0" anchor="ctr">
            <a:noAutofit/>
          </a:bodyPr>
          <a:lstStyle>
            <a:lvl1pPr marL="0" indent="0" algn="ctr">
              <a:lnSpc>
                <a:spcPct val="60000"/>
              </a:lnSpc>
              <a:spcBef>
                <a:spcPts val="0"/>
              </a:spcBef>
              <a:spcAft>
                <a:spcPts val="0"/>
              </a:spcAft>
              <a:buNone/>
              <a:defRPr sz="4400" b="0" spc="100" baseline="-25000">
                <a:solidFill>
                  <a:schemeClr val="tx2"/>
                </a:solidFill>
              </a:defRPr>
            </a:lvl1pPr>
            <a:lvl2pPr marL="201168" indent="0">
              <a:buNone/>
              <a:defRPr/>
            </a:lvl2pPr>
            <a:lvl3pPr marL="384048" indent="0">
              <a:buNone/>
              <a:defRPr/>
            </a:lvl3pPr>
            <a:lvl4pPr marL="566928" indent="0">
              <a:buNone/>
              <a:defRPr/>
            </a:lvl4pPr>
            <a:lvl5pPr marL="749808" indent="0">
              <a:buNone/>
              <a:defRPr/>
            </a:lvl5pPr>
          </a:lstStyle>
          <a:p>
            <a:pPr lvl="0"/>
            <a:r>
              <a:rPr lang="en-US" dirty="0"/>
              <a:t>o4.</a:t>
            </a:r>
          </a:p>
        </p:txBody>
      </p:sp>
      <p:sp>
        <p:nvSpPr>
          <p:cNvPr id="17" name="Text Placeholder 12">
            <a:extLst>
              <a:ext uri="{FF2B5EF4-FFF2-40B4-BE49-F238E27FC236}">
                <a16:creationId xmlns:a16="http://schemas.microsoft.com/office/drawing/2014/main" id="{92954362-36EF-4B42-19C7-6132A7E2A875}"/>
              </a:ext>
            </a:extLst>
          </p:cNvPr>
          <p:cNvSpPr>
            <a:spLocks noGrp="1"/>
          </p:cNvSpPr>
          <p:nvPr>
            <p:ph type="body" sz="quarter" idx="19" hasCustomPrompt="1"/>
          </p:nvPr>
        </p:nvSpPr>
        <p:spPr>
          <a:xfrm>
            <a:off x="1643379" y="3638169"/>
            <a:ext cx="5885179" cy="533400"/>
          </a:xfrm>
        </p:spPr>
        <p:txBody>
          <a:bodyPr bIns="0" anchor="b"/>
          <a:lstStyle>
            <a:lvl1pPr marL="0" indent="0">
              <a:buNone/>
              <a:defRPr>
                <a:solidFill>
                  <a:schemeClr val="tx1">
                    <a:lumMod val="50000"/>
                    <a:lumOff val="50000"/>
                  </a:schemeClr>
                </a:solidFill>
              </a:defRPr>
            </a:lvl1pPr>
            <a:lvl2pPr marL="201168" indent="0">
              <a:buNone/>
              <a:defRPr/>
            </a:lvl2pPr>
            <a:lvl3pPr marL="384048" indent="0">
              <a:buNone/>
              <a:defRPr/>
            </a:lvl3pPr>
            <a:lvl4pPr marL="566928" indent="0">
              <a:buNone/>
              <a:defRPr/>
            </a:lvl4pPr>
            <a:lvl5pPr marL="749808" indent="0">
              <a:buNone/>
              <a:defRPr/>
            </a:lvl5pPr>
          </a:lstStyle>
          <a:p>
            <a:pPr lvl="0"/>
            <a:r>
              <a:rPr lang="en-US" dirty="0"/>
              <a:t>Click to add text</a:t>
            </a:r>
          </a:p>
        </p:txBody>
      </p:sp>
      <p:sp>
        <p:nvSpPr>
          <p:cNvPr id="10" name="Text Placeholder 7">
            <a:extLst>
              <a:ext uri="{FF2B5EF4-FFF2-40B4-BE49-F238E27FC236}">
                <a16:creationId xmlns:a16="http://schemas.microsoft.com/office/drawing/2014/main" id="{9EF1DED4-DCEF-D1F3-17B9-BC29651F7DE8}"/>
              </a:ext>
            </a:extLst>
          </p:cNvPr>
          <p:cNvSpPr>
            <a:spLocks noGrp="1"/>
          </p:cNvSpPr>
          <p:nvPr>
            <p:ph type="body" sz="quarter" idx="15" hasCustomPrompt="1"/>
          </p:nvPr>
        </p:nvSpPr>
        <p:spPr>
          <a:xfrm>
            <a:off x="824242" y="4264656"/>
            <a:ext cx="788639" cy="533400"/>
          </a:xfrm>
        </p:spPr>
        <p:txBody>
          <a:bodyPr lIns="0" tIns="0" rIns="0" bIns="0" anchor="ctr">
            <a:noAutofit/>
          </a:bodyPr>
          <a:lstStyle>
            <a:lvl1pPr marL="0" indent="0" algn="ctr">
              <a:lnSpc>
                <a:spcPct val="60000"/>
              </a:lnSpc>
              <a:spcBef>
                <a:spcPts val="0"/>
              </a:spcBef>
              <a:spcAft>
                <a:spcPts val="0"/>
              </a:spcAft>
              <a:buNone/>
              <a:defRPr sz="5400" b="0" spc="100" baseline="-25000">
                <a:solidFill>
                  <a:schemeClr val="tx2"/>
                </a:solidFill>
              </a:defRPr>
            </a:lvl1pPr>
            <a:lvl2pPr marL="201168" indent="0">
              <a:buNone/>
              <a:defRPr/>
            </a:lvl2pPr>
            <a:lvl3pPr marL="384048" indent="0">
              <a:buNone/>
              <a:defRPr/>
            </a:lvl3pPr>
            <a:lvl4pPr marL="566928" indent="0">
              <a:buNone/>
              <a:defRPr/>
            </a:lvl4pPr>
            <a:lvl5pPr marL="749808" indent="0">
              <a:buNone/>
              <a:defRPr/>
            </a:lvl5pPr>
          </a:lstStyle>
          <a:p>
            <a:pPr lvl="0"/>
            <a:r>
              <a:rPr lang="en-US" dirty="0"/>
              <a:t>o5.</a:t>
            </a:r>
          </a:p>
        </p:txBody>
      </p:sp>
      <p:sp>
        <p:nvSpPr>
          <p:cNvPr id="20" name="Text Placeholder 12">
            <a:extLst>
              <a:ext uri="{FF2B5EF4-FFF2-40B4-BE49-F238E27FC236}">
                <a16:creationId xmlns:a16="http://schemas.microsoft.com/office/drawing/2014/main" id="{A57B871C-EE51-327F-62B1-79B005BD932C}"/>
              </a:ext>
            </a:extLst>
          </p:cNvPr>
          <p:cNvSpPr>
            <a:spLocks noGrp="1"/>
          </p:cNvSpPr>
          <p:nvPr>
            <p:ph type="body" sz="quarter" idx="20" hasCustomPrompt="1"/>
          </p:nvPr>
        </p:nvSpPr>
        <p:spPr>
          <a:xfrm>
            <a:off x="1643379" y="4269747"/>
            <a:ext cx="5885179" cy="533400"/>
          </a:xfrm>
        </p:spPr>
        <p:txBody>
          <a:bodyPr bIns="0" anchor="b">
            <a:normAutofit/>
          </a:bodyPr>
          <a:lstStyle>
            <a:lvl1pPr marL="0" indent="0">
              <a:buNone/>
              <a:defRPr sz="2400">
                <a:solidFill>
                  <a:schemeClr val="tx1"/>
                </a:solidFill>
              </a:defRPr>
            </a:lvl1pPr>
            <a:lvl2pPr marL="201168" indent="0">
              <a:buNone/>
              <a:defRPr/>
            </a:lvl2pPr>
            <a:lvl3pPr marL="384048" indent="0">
              <a:buNone/>
              <a:defRPr/>
            </a:lvl3pPr>
            <a:lvl4pPr marL="566928" indent="0">
              <a:buNone/>
              <a:defRPr/>
            </a:lvl4pPr>
            <a:lvl5pPr marL="749808" indent="0">
              <a:buNone/>
              <a:defRPr/>
            </a:lvl5pPr>
          </a:lstStyle>
          <a:p>
            <a:pPr lvl="0"/>
            <a:r>
              <a:rPr lang="en-US" dirty="0"/>
              <a:t>Click to add text</a:t>
            </a:r>
          </a:p>
        </p:txBody>
      </p:sp>
      <p:cxnSp>
        <p:nvCxnSpPr>
          <p:cNvPr id="22" name="Straight Connector 21">
            <a:extLst>
              <a:ext uri="{FF2B5EF4-FFF2-40B4-BE49-F238E27FC236}">
                <a16:creationId xmlns:a16="http://schemas.microsoft.com/office/drawing/2014/main" id="{C01359A1-A1B1-9DC6-08B9-8042E7FBA168}"/>
              </a:ext>
              <a:ext uri="{C183D7F6-B498-43B3-948B-1728B52AA6E4}">
                <adec:decorative xmlns:adec="http://schemas.microsoft.com/office/drawing/2017/decorative" val="1"/>
              </a:ext>
            </a:extLst>
          </p:cNvPr>
          <p:cNvCxnSpPr>
            <a:cxnSpLocks/>
          </p:cNvCxnSpPr>
          <p:nvPr userDrawn="1"/>
        </p:nvCxnSpPr>
        <p:spPr>
          <a:xfrm rot="10800000" flipH="1">
            <a:off x="6889763" y="0"/>
            <a:ext cx="1822122" cy="6871447"/>
          </a:xfrm>
          <a:prstGeom prst="line">
            <a:avLst/>
          </a:prstGeom>
          <a:ln w="22225">
            <a:solidFill>
              <a:schemeClr val="tx2"/>
            </a:solidFill>
          </a:ln>
        </p:spPr>
        <p:style>
          <a:lnRef idx="1">
            <a:schemeClr val="accent1"/>
          </a:lnRef>
          <a:fillRef idx="0">
            <a:schemeClr val="accent1"/>
          </a:fillRef>
          <a:effectRef idx="0">
            <a:schemeClr val="accent1"/>
          </a:effectRef>
          <a:fontRef idx="minor">
            <a:schemeClr val="tx1"/>
          </a:fontRef>
        </p:style>
      </p:cxnSp>
      <p:sp>
        <p:nvSpPr>
          <p:cNvPr id="24" name="Footer Placeholder 8">
            <a:extLst>
              <a:ext uri="{FF2B5EF4-FFF2-40B4-BE49-F238E27FC236}">
                <a16:creationId xmlns:a16="http://schemas.microsoft.com/office/drawing/2014/main" id="{28D89004-F984-BB7D-2489-E7EC55129802}"/>
              </a:ext>
            </a:extLst>
          </p:cNvPr>
          <p:cNvSpPr>
            <a:spLocks noGrp="1"/>
          </p:cNvSpPr>
          <p:nvPr>
            <p:ph type="ftr" sz="quarter" idx="3"/>
          </p:nvPr>
        </p:nvSpPr>
        <p:spPr>
          <a:xfrm>
            <a:off x="824241" y="6290774"/>
            <a:ext cx="6637071" cy="365125"/>
          </a:xfrm>
          <a:prstGeom prst="rect">
            <a:avLst/>
          </a:prstGeom>
        </p:spPr>
        <p:txBody>
          <a:bodyPr/>
          <a:lstStyle>
            <a:lvl1pPr>
              <a:defRPr sz="1100" b="0" i="0" cap="all" baseline="0">
                <a:solidFill>
                  <a:schemeClr val="tx1"/>
                </a:solidFill>
                <a:latin typeface="+mn-lt"/>
              </a:defRPr>
            </a:lvl1pPr>
          </a:lstStyle>
          <a:p>
            <a:r>
              <a:rPr lang="en-US" dirty="0"/>
              <a:t>Add footer here</a:t>
            </a:r>
          </a:p>
        </p:txBody>
      </p:sp>
      <p:sp>
        <p:nvSpPr>
          <p:cNvPr id="21" name="Slide Number Placeholder 9">
            <a:extLst>
              <a:ext uri="{FF2B5EF4-FFF2-40B4-BE49-F238E27FC236}">
                <a16:creationId xmlns:a16="http://schemas.microsoft.com/office/drawing/2014/main" id="{E2790754-E9EF-9F79-825B-5AB348DFA62E}"/>
              </a:ext>
            </a:extLst>
          </p:cNvPr>
          <p:cNvSpPr>
            <a:spLocks noGrp="1"/>
          </p:cNvSpPr>
          <p:nvPr>
            <p:ph type="sldNum" sz="quarter" idx="4"/>
          </p:nvPr>
        </p:nvSpPr>
        <p:spPr>
          <a:xfrm>
            <a:off x="10768546" y="6290774"/>
            <a:ext cx="617912" cy="365125"/>
          </a:xfrm>
          <a:prstGeom prst="rect">
            <a:avLst/>
          </a:prstGeom>
        </p:spPr>
        <p:txBody>
          <a:bodyPr/>
          <a:lstStyle>
            <a:lvl1pPr algn="r">
              <a:defRPr sz="1100" b="0" i="0">
                <a:solidFill>
                  <a:schemeClr val="bg1"/>
                </a:solidFill>
                <a:latin typeface="+mn-lt"/>
              </a:defRPr>
            </a:lvl1pPr>
          </a:lstStyle>
          <a:p>
            <a:fld id="{3A98EE3D-8CD1-4C3F-BD1C-C98C9596463C}" type="slidenum">
              <a:rPr lang="en-US" smtClean="0"/>
              <a:pPr/>
              <a:t>‹#›</a:t>
            </a:fld>
            <a:endParaRPr lang="en-US" dirty="0"/>
          </a:p>
        </p:txBody>
      </p:sp>
    </p:spTree>
    <p:extLst>
      <p:ext uri="{BB962C8B-B14F-4D97-AF65-F5344CB8AC3E}">
        <p14:creationId xmlns:p14="http://schemas.microsoft.com/office/powerpoint/2010/main" val="358122682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Closing Slide">
    <p:bg>
      <p:bgPr>
        <a:solidFill>
          <a:schemeClr val="tx1"/>
        </a:solidFill>
        <a:effectLst/>
      </p:bgPr>
    </p:bg>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8CD5142E-2E7B-1488-E5DB-290186766DFD}"/>
              </a:ext>
              <a:ext uri="{C183D7F6-B498-43B3-948B-1728B52AA6E4}">
                <adec:decorative xmlns:adec="http://schemas.microsoft.com/office/drawing/2017/decorative" val="1"/>
              </a:ext>
            </a:extLst>
          </p:cNvPr>
          <p:cNvGrpSpPr/>
          <p:nvPr userDrawn="1"/>
        </p:nvGrpSpPr>
        <p:grpSpPr>
          <a:xfrm>
            <a:off x="5382569" y="2242"/>
            <a:ext cx="6806909" cy="6862481"/>
            <a:chOff x="5382569" y="2242"/>
            <a:chExt cx="6806909" cy="6862481"/>
          </a:xfrm>
        </p:grpSpPr>
        <p:pic>
          <p:nvPicPr>
            <p:cNvPr id="6" name="Graphic 5">
              <a:extLst>
                <a:ext uri="{FF2B5EF4-FFF2-40B4-BE49-F238E27FC236}">
                  <a16:creationId xmlns:a16="http://schemas.microsoft.com/office/drawing/2014/main" id="{02299C1B-36CA-1E4A-2BE2-A212B68067E6}"/>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6140328" y="2242"/>
              <a:ext cx="6049150" cy="6862481"/>
            </a:xfrm>
            <a:prstGeom prst="rect">
              <a:avLst/>
            </a:prstGeom>
          </p:spPr>
        </p:pic>
        <p:pic>
          <p:nvPicPr>
            <p:cNvPr id="8" name="Graphic 7">
              <a:extLst>
                <a:ext uri="{FF2B5EF4-FFF2-40B4-BE49-F238E27FC236}">
                  <a16:creationId xmlns:a16="http://schemas.microsoft.com/office/drawing/2014/main" id="{37875AA7-8584-C85D-D920-B6F361221164}"/>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rot="10800000">
              <a:off x="5382569" y="5060315"/>
              <a:ext cx="927943" cy="1801301"/>
            </a:xfrm>
            <a:prstGeom prst="rect">
              <a:avLst/>
            </a:prstGeom>
          </p:spPr>
        </p:pic>
      </p:grpSp>
      <p:sp>
        <p:nvSpPr>
          <p:cNvPr id="2" name="Title 1"/>
          <p:cNvSpPr>
            <a:spLocks noGrp="1"/>
          </p:cNvSpPr>
          <p:nvPr>
            <p:ph type="ctrTitle" hasCustomPrompt="1"/>
          </p:nvPr>
        </p:nvSpPr>
        <p:spPr>
          <a:xfrm>
            <a:off x="6970326" y="1679216"/>
            <a:ext cx="4786877" cy="1518315"/>
          </a:xfrm>
        </p:spPr>
        <p:txBody>
          <a:bodyPr anchor="b">
            <a:normAutofit/>
          </a:bodyPr>
          <a:lstStyle>
            <a:lvl1pPr algn="l">
              <a:lnSpc>
                <a:spcPct val="90000"/>
              </a:lnSpc>
              <a:defRPr sz="6000" spc="100" baseline="0">
                <a:solidFill>
                  <a:schemeClr val="accent1"/>
                </a:solidFill>
              </a:defRPr>
            </a:lvl1pPr>
          </a:lstStyle>
          <a:p>
            <a:r>
              <a:rPr lang="en-US" dirty="0"/>
              <a:t>Add title </a:t>
            </a:r>
          </a:p>
        </p:txBody>
      </p:sp>
      <p:sp>
        <p:nvSpPr>
          <p:cNvPr id="14" name="Picture Placeholder 13">
            <a:extLst>
              <a:ext uri="{FF2B5EF4-FFF2-40B4-BE49-F238E27FC236}">
                <a16:creationId xmlns:a16="http://schemas.microsoft.com/office/drawing/2014/main" id="{4F200699-2797-D741-1EC1-B83FCA4B1977}"/>
              </a:ext>
            </a:extLst>
          </p:cNvPr>
          <p:cNvSpPr>
            <a:spLocks noGrp="1"/>
          </p:cNvSpPr>
          <p:nvPr>
            <p:ph type="pic" sz="quarter" idx="11"/>
          </p:nvPr>
        </p:nvSpPr>
        <p:spPr>
          <a:xfrm>
            <a:off x="-29499" y="-2236"/>
            <a:ext cx="6814124" cy="6871095"/>
          </a:xfrm>
          <a:custGeom>
            <a:avLst/>
            <a:gdLst>
              <a:gd name="connsiteX0" fmla="*/ 0 w 6064250"/>
              <a:gd name="connsiteY0" fmla="*/ 0 h 6877051"/>
              <a:gd name="connsiteX1" fmla="*/ 6064250 w 6064250"/>
              <a:gd name="connsiteY1" fmla="*/ 0 h 6877051"/>
              <a:gd name="connsiteX2" fmla="*/ 6064250 w 6064250"/>
              <a:gd name="connsiteY2" fmla="*/ 6877051 h 6877051"/>
              <a:gd name="connsiteX3" fmla="*/ 0 w 6064250"/>
              <a:gd name="connsiteY3" fmla="*/ 6877051 h 6877051"/>
              <a:gd name="connsiteX4" fmla="*/ 0 w 6064250"/>
              <a:gd name="connsiteY4" fmla="*/ 0 h 6877051"/>
              <a:gd name="connsiteX0" fmla="*/ 0 w 6064250"/>
              <a:gd name="connsiteY0" fmla="*/ 0 h 6877051"/>
              <a:gd name="connsiteX1" fmla="*/ 5840730 w 6064250"/>
              <a:gd name="connsiteY1" fmla="*/ 0 h 6877051"/>
              <a:gd name="connsiteX2" fmla="*/ 6064250 w 6064250"/>
              <a:gd name="connsiteY2" fmla="*/ 6877051 h 6877051"/>
              <a:gd name="connsiteX3" fmla="*/ 0 w 6064250"/>
              <a:gd name="connsiteY3" fmla="*/ 6877051 h 6877051"/>
              <a:gd name="connsiteX4" fmla="*/ 0 w 6064250"/>
              <a:gd name="connsiteY4" fmla="*/ 0 h 6877051"/>
              <a:gd name="connsiteX0" fmla="*/ 0 w 5840730"/>
              <a:gd name="connsiteY0" fmla="*/ 0 h 6887937"/>
              <a:gd name="connsiteX1" fmla="*/ 5840730 w 5840730"/>
              <a:gd name="connsiteY1" fmla="*/ 0 h 6887937"/>
              <a:gd name="connsiteX2" fmla="*/ 4028621 w 5840730"/>
              <a:gd name="connsiteY2" fmla="*/ 6887937 h 6887937"/>
              <a:gd name="connsiteX3" fmla="*/ 0 w 5840730"/>
              <a:gd name="connsiteY3" fmla="*/ 6877051 h 6887937"/>
              <a:gd name="connsiteX4" fmla="*/ 0 w 5840730"/>
              <a:gd name="connsiteY4" fmla="*/ 0 h 6887937"/>
              <a:gd name="connsiteX0" fmla="*/ 0 w 5840730"/>
              <a:gd name="connsiteY0" fmla="*/ 0 h 6887937"/>
              <a:gd name="connsiteX1" fmla="*/ 5840730 w 5840730"/>
              <a:gd name="connsiteY1" fmla="*/ 0 h 6887937"/>
              <a:gd name="connsiteX2" fmla="*/ 5090160 w 5840730"/>
              <a:gd name="connsiteY2" fmla="*/ 2775915 h 6887937"/>
              <a:gd name="connsiteX3" fmla="*/ 4028621 w 5840730"/>
              <a:gd name="connsiteY3" fmla="*/ 6887937 h 6887937"/>
              <a:gd name="connsiteX4" fmla="*/ 0 w 5840730"/>
              <a:gd name="connsiteY4" fmla="*/ 6877051 h 6887937"/>
              <a:gd name="connsiteX5" fmla="*/ 0 w 5840730"/>
              <a:gd name="connsiteY5" fmla="*/ 0 h 6887937"/>
              <a:gd name="connsiteX0" fmla="*/ 0 w 5840730"/>
              <a:gd name="connsiteY0" fmla="*/ 0 h 6887937"/>
              <a:gd name="connsiteX1" fmla="*/ 5840730 w 5840730"/>
              <a:gd name="connsiteY1" fmla="*/ 0 h 6887937"/>
              <a:gd name="connsiteX2" fmla="*/ 5090160 w 5840730"/>
              <a:gd name="connsiteY2" fmla="*/ 2775915 h 6887937"/>
              <a:gd name="connsiteX3" fmla="*/ 4991100 w 5840730"/>
              <a:gd name="connsiteY3" fmla="*/ 3134055 h 6887937"/>
              <a:gd name="connsiteX4" fmla="*/ 4028621 w 5840730"/>
              <a:gd name="connsiteY4" fmla="*/ 6887937 h 6887937"/>
              <a:gd name="connsiteX5" fmla="*/ 0 w 5840730"/>
              <a:gd name="connsiteY5" fmla="*/ 6877051 h 6887937"/>
              <a:gd name="connsiteX6" fmla="*/ 0 w 5840730"/>
              <a:gd name="connsiteY6" fmla="*/ 0 h 6887937"/>
              <a:gd name="connsiteX0" fmla="*/ 0 w 5840730"/>
              <a:gd name="connsiteY0" fmla="*/ 0 h 6887937"/>
              <a:gd name="connsiteX1" fmla="*/ 5840730 w 5840730"/>
              <a:gd name="connsiteY1" fmla="*/ 0 h 6887937"/>
              <a:gd name="connsiteX2" fmla="*/ 5090160 w 5840730"/>
              <a:gd name="connsiteY2" fmla="*/ 2775915 h 6887937"/>
              <a:gd name="connsiteX3" fmla="*/ 4991100 w 5840730"/>
              <a:gd name="connsiteY3" fmla="*/ 3134055 h 6887937"/>
              <a:gd name="connsiteX4" fmla="*/ 4785360 w 5840730"/>
              <a:gd name="connsiteY4" fmla="*/ 3926535 h 6887937"/>
              <a:gd name="connsiteX5" fmla="*/ 4028621 w 5840730"/>
              <a:gd name="connsiteY5" fmla="*/ 6887937 h 6887937"/>
              <a:gd name="connsiteX6" fmla="*/ 0 w 5840730"/>
              <a:gd name="connsiteY6" fmla="*/ 6877051 h 6887937"/>
              <a:gd name="connsiteX7" fmla="*/ 0 w 5840730"/>
              <a:gd name="connsiteY7" fmla="*/ 0 h 6887937"/>
              <a:gd name="connsiteX0" fmla="*/ 0 w 5840730"/>
              <a:gd name="connsiteY0" fmla="*/ 0 h 6887937"/>
              <a:gd name="connsiteX1" fmla="*/ 5840730 w 5840730"/>
              <a:gd name="connsiteY1" fmla="*/ 0 h 6887937"/>
              <a:gd name="connsiteX2" fmla="*/ 5090160 w 5840730"/>
              <a:gd name="connsiteY2" fmla="*/ 2775915 h 6887937"/>
              <a:gd name="connsiteX3" fmla="*/ 4991100 w 5840730"/>
              <a:gd name="connsiteY3" fmla="*/ 3134055 h 6887937"/>
              <a:gd name="connsiteX4" fmla="*/ 4922520 w 5840730"/>
              <a:gd name="connsiteY4" fmla="*/ 3415995 h 6887937"/>
              <a:gd name="connsiteX5" fmla="*/ 4785360 w 5840730"/>
              <a:gd name="connsiteY5" fmla="*/ 3926535 h 6887937"/>
              <a:gd name="connsiteX6" fmla="*/ 4028621 w 5840730"/>
              <a:gd name="connsiteY6" fmla="*/ 6887937 h 6887937"/>
              <a:gd name="connsiteX7" fmla="*/ 0 w 5840730"/>
              <a:gd name="connsiteY7" fmla="*/ 6877051 h 6887937"/>
              <a:gd name="connsiteX8" fmla="*/ 0 w 5840730"/>
              <a:gd name="connsiteY8"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22520 w 5840730"/>
              <a:gd name="connsiteY4" fmla="*/ 3415995 h 6887937"/>
              <a:gd name="connsiteX5" fmla="*/ 4785360 w 5840730"/>
              <a:gd name="connsiteY5" fmla="*/ 3926535 h 6887937"/>
              <a:gd name="connsiteX6" fmla="*/ 4028621 w 5840730"/>
              <a:gd name="connsiteY6" fmla="*/ 6887937 h 6887937"/>
              <a:gd name="connsiteX7" fmla="*/ 0 w 5840730"/>
              <a:gd name="connsiteY7" fmla="*/ 6877051 h 6887937"/>
              <a:gd name="connsiteX8" fmla="*/ 0 w 5840730"/>
              <a:gd name="connsiteY8"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922520 w 5840730"/>
              <a:gd name="connsiteY5" fmla="*/ 3415995 h 6887937"/>
              <a:gd name="connsiteX6" fmla="*/ 4785360 w 5840730"/>
              <a:gd name="connsiteY6" fmla="*/ 3926535 h 6887937"/>
              <a:gd name="connsiteX7" fmla="*/ 4028621 w 5840730"/>
              <a:gd name="connsiteY7" fmla="*/ 6887937 h 6887937"/>
              <a:gd name="connsiteX8" fmla="*/ 0 w 5840730"/>
              <a:gd name="connsiteY8" fmla="*/ 6877051 h 6887937"/>
              <a:gd name="connsiteX9" fmla="*/ 0 w 5840730"/>
              <a:gd name="connsiteY9"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655820 w 5840730"/>
              <a:gd name="connsiteY5" fmla="*/ 1770075 h 6887937"/>
              <a:gd name="connsiteX6" fmla="*/ 4922520 w 5840730"/>
              <a:gd name="connsiteY6" fmla="*/ 3415995 h 6887937"/>
              <a:gd name="connsiteX7" fmla="*/ 4785360 w 5840730"/>
              <a:gd name="connsiteY7" fmla="*/ 3926535 h 6887937"/>
              <a:gd name="connsiteX8" fmla="*/ 4028621 w 5840730"/>
              <a:gd name="connsiteY8" fmla="*/ 6887937 h 6887937"/>
              <a:gd name="connsiteX9" fmla="*/ 0 w 5840730"/>
              <a:gd name="connsiteY9" fmla="*/ 6877051 h 6887937"/>
              <a:gd name="connsiteX10" fmla="*/ 0 w 5840730"/>
              <a:gd name="connsiteY10"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655820 w 5840730"/>
              <a:gd name="connsiteY5" fmla="*/ 1770075 h 6887937"/>
              <a:gd name="connsiteX6" fmla="*/ 3901440 w 5840730"/>
              <a:gd name="connsiteY6" fmla="*/ 4696155 h 6887937"/>
              <a:gd name="connsiteX7" fmla="*/ 4922520 w 5840730"/>
              <a:gd name="connsiteY7" fmla="*/ 3415995 h 6887937"/>
              <a:gd name="connsiteX8" fmla="*/ 4785360 w 5840730"/>
              <a:gd name="connsiteY8" fmla="*/ 3926535 h 6887937"/>
              <a:gd name="connsiteX9" fmla="*/ 4028621 w 5840730"/>
              <a:gd name="connsiteY9" fmla="*/ 6887937 h 6887937"/>
              <a:gd name="connsiteX10" fmla="*/ 0 w 5840730"/>
              <a:gd name="connsiteY10" fmla="*/ 6877051 h 6887937"/>
              <a:gd name="connsiteX11" fmla="*/ 0 w 5840730"/>
              <a:gd name="connsiteY11"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655820 w 5840730"/>
              <a:gd name="connsiteY5" fmla="*/ 1770075 h 6887937"/>
              <a:gd name="connsiteX6" fmla="*/ 3901440 w 5840730"/>
              <a:gd name="connsiteY6" fmla="*/ 4696155 h 6887937"/>
              <a:gd name="connsiteX7" fmla="*/ 4457700 w 5840730"/>
              <a:gd name="connsiteY7" fmla="*/ 3842715 h 6887937"/>
              <a:gd name="connsiteX8" fmla="*/ 4785360 w 5840730"/>
              <a:gd name="connsiteY8" fmla="*/ 3926535 h 6887937"/>
              <a:gd name="connsiteX9" fmla="*/ 4028621 w 5840730"/>
              <a:gd name="connsiteY9" fmla="*/ 6887937 h 6887937"/>
              <a:gd name="connsiteX10" fmla="*/ 0 w 5840730"/>
              <a:gd name="connsiteY10" fmla="*/ 6877051 h 6887937"/>
              <a:gd name="connsiteX11" fmla="*/ 0 w 5840730"/>
              <a:gd name="connsiteY11"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655820 w 5840730"/>
              <a:gd name="connsiteY5" fmla="*/ 1770075 h 6887937"/>
              <a:gd name="connsiteX6" fmla="*/ 3901440 w 5840730"/>
              <a:gd name="connsiteY6" fmla="*/ 4696155 h 6887937"/>
              <a:gd name="connsiteX7" fmla="*/ 4213860 w 5840730"/>
              <a:gd name="connsiteY7" fmla="*/ 4757115 h 6887937"/>
              <a:gd name="connsiteX8" fmla="*/ 4457700 w 5840730"/>
              <a:gd name="connsiteY8" fmla="*/ 3842715 h 6887937"/>
              <a:gd name="connsiteX9" fmla="*/ 4785360 w 5840730"/>
              <a:gd name="connsiteY9" fmla="*/ 3926535 h 6887937"/>
              <a:gd name="connsiteX10" fmla="*/ 4028621 w 5840730"/>
              <a:gd name="connsiteY10" fmla="*/ 6887937 h 6887937"/>
              <a:gd name="connsiteX11" fmla="*/ 0 w 5840730"/>
              <a:gd name="connsiteY11" fmla="*/ 6877051 h 6887937"/>
              <a:gd name="connsiteX12" fmla="*/ 0 w 5840730"/>
              <a:gd name="connsiteY12"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937760 w 5840730"/>
              <a:gd name="connsiteY5" fmla="*/ 16100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895850 w 5840730"/>
              <a:gd name="connsiteY5" fmla="*/ 160243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895850 w 5840730"/>
              <a:gd name="connsiteY5" fmla="*/ 160243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895850 w 5840730"/>
              <a:gd name="connsiteY5" fmla="*/ 160243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94910 w 5840730"/>
              <a:gd name="connsiteY4" fmla="*/ 185770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94910 w 5840730"/>
              <a:gd name="connsiteY4" fmla="*/ 185770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94910 w 5840730"/>
              <a:gd name="connsiteY4" fmla="*/ 185770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94910 w 5840730"/>
              <a:gd name="connsiteY4" fmla="*/ 185770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94910 w 5840730"/>
              <a:gd name="connsiteY4" fmla="*/ 185770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79670 w 5840730"/>
              <a:gd name="connsiteY4" fmla="*/ 186532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56810 w 5840730"/>
              <a:gd name="connsiteY4" fmla="*/ 186532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79670 w 5840730"/>
              <a:gd name="connsiteY4" fmla="*/ 184627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79670 w 5840730"/>
              <a:gd name="connsiteY4" fmla="*/ 184627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79670 w 5840730"/>
              <a:gd name="connsiteY4" fmla="*/ 184627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79670 w 5840730"/>
              <a:gd name="connsiteY4" fmla="*/ 184627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79670 w 5840730"/>
              <a:gd name="connsiteY4" fmla="*/ 184627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79670 w 5840730"/>
              <a:gd name="connsiteY4" fmla="*/ 184627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933950 w 5840730"/>
              <a:gd name="connsiteY3" fmla="*/ 273781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61560 w 5840730"/>
              <a:gd name="connsiteY3" fmla="*/ 294355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42510 w 5840730"/>
              <a:gd name="connsiteY3" fmla="*/ 301975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560570 w 5840730"/>
              <a:gd name="connsiteY11" fmla="*/ 412084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09160 w 5840730"/>
              <a:gd name="connsiteY11" fmla="*/ 363316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893820 w 5840730"/>
              <a:gd name="connsiteY8" fmla="*/ 468853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893820 w 5840730"/>
              <a:gd name="connsiteY8" fmla="*/ 468853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6814124"/>
              <a:gd name="connsiteY0" fmla="*/ 0 h 6897807"/>
              <a:gd name="connsiteX1" fmla="*/ 6814124 w 6814124"/>
              <a:gd name="connsiteY1" fmla="*/ 9870 h 6897807"/>
              <a:gd name="connsiteX2" fmla="*/ 6063554 w 6814124"/>
              <a:gd name="connsiteY2" fmla="*/ 2785785 h 6897807"/>
              <a:gd name="connsiteX3" fmla="*/ 5827334 w 6814124"/>
              <a:gd name="connsiteY3" fmla="*/ 2972475 h 6897807"/>
              <a:gd name="connsiteX4" fmla="*/ 5728274 w 6814124"/>
              <a:gd name="connsiteY4" fmla="*/ 2701965 h 6897807"/>
              <a:gd name="connsiteX5" fmla="*/ 5953064 w 6814124"/>
              <a:gd name="connsiteY5" fmla="*/ 1856145 h 6897807"/>
              <a:gd name="connsiteX6" fmla="*/ 5846384 w 6814124"/>
              <a:gd name="connsiteY6" fmla="*/ 1581825 h 6897807"/>
              <a:gd name="connsiteX7" fmla="*/ 5629214 w 6814124"/>
              <a:gd name="connsiteY7" fmla="*/ 1779945 h 6897807"/>
              <a:gd name="connsiteX8" fmla="*/ 4867214 w 6814124"/>
              <a:gd name="connsiteY8" fmla="*/ 4698405 h 6897807"/>
              <a:gd name="connsiteX9" fmla="*/ 4966274 w 6814124"/>
              <a:gd name="connsiteY9" fmla="*/ 4915575 h 6897807"/>
              <a:gd name="connsiteX10" fmla="*/ 5187254 w 6814124"/>
              <a:gd name="connsiteY10" fmla="*/ 4766985 h 6897807"/>
              <a:gd name="connsiteX11" fmla="*/ 5431094 w 6814124"/>
              <a:gd name="connsiteY11" fmla="*/ 3852585 h 6897807"/>
              <a:gd name="connsiteX12" fmla="*/ 5659694 w 6814124"/>
              <a:gd name="connsiteY12" fmla="*/ 3723045 h 6897807"/>
              <a:gd name="connsiteX13" fmla="*/ 5758754 w 6814124"/>
              <a:gd name="connsiteY13" fmla="*/ 3936405 h 6897807"/>
              <a:gd name="connsiteX14" fmla="*/ 5002015 w 6814124"/>
              <a:gd name="connsiteY14" fmla="*/ 6897807 h 6897807"/>
              <a:gd name="connsiteX15" fmla="*/ 973394 w 6814124"/>
              <a:gd name="connsiteY15" fmla="*/ 6886921 h 6897807"/>
              <a:gd name="connsiteX16" fmla="*/ 0 w 6814124"/>
              <a:gd name="connsiteY16" fmla="*/ 0 h 6897807"/>
              <a:gd name="connsiteX0" fmla="*/ 0 w 6814124"/>
              <a:gd name="connsiteY0" fmla="*/ 0 h 6897807"/>
              <a:gd name="connsiteX1" fmla="*/ 6814124 w 6814124"/>
              <a:gd name="connsiteY1" fmla="*/ 9870 h 6897807"/>
              <a:gd name="connsiteX2" fmla="*/ 6063554 w 6814124"/>
              <a:gd name="connsiteY2" fmla="*/ 2785785 h 6897807"/>
              <a:gd name="connsiteX3" fmla="*/ 5827334 w 6814124"/>
              <a:gd name="connsiteY3" fmla="*/ 2972475 h 6897807"/>
              <a:gd name="connsiteX4" fmla="*/ 5728274 w 6814124"/>
              <a:gd name="connsiteY4" fmla="*/ 2701965 h 6897807"/>
              <a:gd name="connsiteX5" fmla="*/ 5953064 w 6814124"/>
              <a:gd name="connsiteY5" fmla="*/ 1856145 h 6897807"/>
              <a:gd name="connsiteX6" fmla="*/ 5846384 w 6814124"/>
              <a:gd name="connsiteY6" fmla="*/ 1581825 h 6897807"/>
              <a:gd name="connsiteX7" fmla="*/ 5629214 w 6814124"/>
              <a:gd name="connsiteY7" fmla="*/ 1779945 h 6897807"/>
              <a:gd name="connsiteX8" fmla="*/ 4867214 w 6814124"/>
              <a:gd name="connsiteY8" fmla="*/ 4698405 h 6897807"/>
              <a:gd name="connsiteX9" fmla="*/ 4966274 w 6814124"/>
              <a:gd name="connsiteY9" fmla="*/ 4915575 h 6897807"/>
              <a:gd name="connsiteX10" fmla="*/ 5187254 w 6814124"/>
              <a:gd name="connsiteY10" fmla="*/ 4766985 h 6897807"/>
              <a:gd name="connsiteX11" fmla="*/ 5431094 w 6814124"/>
              <a:gd name="connsiteY11" fmla="*/ 3852585 h 6897807"/>
              <a:gd name="connsiteX12" fmla="*/ 5659694 w 6814124"/>
              <a:gd name="connsiteY12" fmla="*/ 3723045 h 6897807"/>
              <a:gd name="connsiteX13" fmla="*/ 5758754 w 6814124"/>
              <a:gd name="connsiteY13" fmla="*/ 3936405 h 6897807"/>
              <a:gd name="connsiteX14" fmla="*/ 5002015 w 6814124"/>
              <a:gd name="connsiteY14" fmla="*/ 6897807 h 6897807"/>
              <a:gd name="connsiteX15" fmla="*/ 973394 w 6814124"/>
              <a:gd name="connsiteY15" fmla="*/ 6886921 h 6897807"/>
              <a:gd name="connsiteX16" fmla="*/ 0 w 6814124"/>
              <a:gd name="connsiteY16" fmla="*/ 0 h 6897807"/>
              <a:gd name="connsiteX0" fmla="*/ 0 w 6814124"/>
              <a:gd name="connsiteY0" fmla="*/ 0 h 6887938"/>
              <a:gd name="connsiteX1" fmla="*/ 6814124 w 6814124"/>
              <a:gd name="connsiteY1" fmla="*/ 1 h 6887938"/>
              <a:gd name="connsiteX2" fmla="*/ 6063554 w 6814124"/>
              <a:gd name="connsiteY2" fmla="*/ 2775916 h 6887938"/>
              <a:gd name="connsiteX3" fmla="*/ 5827334 w 6814124"/>
              <a:gd name="connsiteY3" fmla="*/ 2962606 h 6887938"/>
              <a:gd name="connsiteX4" fmla="*/ 5728274 w 6814124"/>
              <a:gd name="connsiteY4" fmla="*/ 2692096 h 6887938"/>
              <a:gd name="connsiteX5" fmla="*/ 5953064 w 6814124"/>
              <a:gd name="connsiteY5" fmla="*/ 1846276 h 6887938"/>
              <a:gd name="connsiteX6" fmla="*/ 5846384 w 6814124"/>
              <a:gd name="connsiteY6" fmla="*/ 1571956 h 6887938"/>
              <a:gd name="connsiteX7" fmla="*/ 5629214 w 6814124"/>
              <a:gd name="connsiteY7" fmla="*/ 1770076 h 6887938"/>
              <a:gd name="connsiteX8" fmla="*/ 4867214 w 6814124"/>
              <a:gd name="connsiteY8" fmla="*/ 4688536 h 6887938"/>
              <a:gd name="connsiteX9" fmla="*/ 4966274 w 6814124"/>
              <a:gd name="connsiteY9" fmla="*/ 4905706 h 6887938"/>
              <a:gd name="connsiteX10" fmla="*/ 5187254 w 6814124"/>
              <a:gd name="connsiteY10" fmla="*/ 4757116 h 6887938"/>
              <a:gd name="connsiteX11" fmla="*/ 5431094 w 6814124"/>
              <a:gd name="connsiteY11" fmla="*/ 3842716 h 6887938"/>
              <a:gd name="connsiteX12" fmla="*/ 5659694 w 6814124"/>
              <a:gd name="connsiteY12" fmla="*/ 3713176 h 6887938"/>
              <a:gd name="connsiteX13" fmla="*/ 5758754 w 6814124"/>
              <a:gd name="connsiteY13" fmla="*/ 3926536 h 6887938"/>
              <a:gd name="connsiteX14" fmla="*/ 5002015 w 6814124"/>
              <a:gd name="connsiteY14" fmla="*/ 6887938 h 6887938"/>
              <a:gd name="connsiteX15" fmla="*/ 973394 w 6814124"/>
              <a:gd name="connsiteY15" fmla="*/ 6877052 h 6887938"/>
              <a:gd name="connsiteX16" fmla="*/ 0 w 6814124"/>
              <a:gd name="connsiteY16" fmla="*/ 0 h 6887938"/>
              <a:gd name="connsiteX0" fmla="*/ 0 w 6814124"/>
              <a:gd name="connsiteY0" fmla="*/ 0 h 6887938"/>
              <a:gd name="connsiteX1" fmla="*/ 6814124 w 6814124"/>
              <a:gd name="connsiteY1" fmla="*/ 1 h 6887938"/>
              <a:gd name="connsiteX2" fmla="*/ 6063554 w 6814124"/>
              <a:gd name="connsiteY2" fmla="*/ 2775916 h 6887938"/>
              <a:gd name="connsiteX3" fmla="*/ 5827334 w 6814124"/>
              <a:gd name="connsiteY3" fmla="*/ 2962606 h 6887938"/>
              <a:gd name="connsiteX4" fmla="*/ 5728274 w 6814124"/>
              <a:gd name="connsiteY4" fmla="*/ 2692096 h 6887938"/>
              <a:gd name="connsiteX5" fmla="*/ 5953064 w 6814124"/>
              <a:gd name="connsiteY5" fmla="*/ 1846276 h 6887938"/>
              <a:gd name="connsiteX6" fmla="*/ 5846384 w 6814124"/>
              <a:gd name="connsiteY6" fmla="*/ 1571956 h 6887938"/>
              <a:gd name="connsiteX7" fmla="*/ 5629214 w 6814124"/>
              <a:gd name="connsiteY7" fmla="*/ 1770076 h 6887938"/>
              <a:gd name="connsiteX8" fmla="*/ 4867214 w 6814124"/>
              <a:gd name="connsiteY8" fmla="*/ 4688536 h 6887938"/>
              <a:gd name="connsiteX9" fmla="*/ 4966274 w 6814124"/>
              <a:gd name="connsiteY9" fmla="*/ 4905706 h 6887938"/>
              <a:gd name="connsiteX10" fmla="*/ 5187254 w 6814124"/>
              <a:gd name="connsiteY10" fmla="*/ 4757116 h 6887938"/>
              <a:gd name="connsiteX11" fmla="*/ 5431094 w 6814124"/>
              <a:gd name="connsiteY11" fmla="*/ 3842716 h 6887938"/>
              <a:gd name="connsiteX12" fmla="*/ 5659694 w 6814124"/>
              <a:gd name="connsiteY12" fmla="*/ 3713176 h 6887938"/>
              <a:gd name="connsiteX13" fmla="*/ 5758754 w 6814124"/>
              <a:gd name="connsiteY13" fmla="*/ 3926536 h 6887938"/>
              <a:gd name="connsiteX14" fmla="*/ 5002015 w 6814124"/>
              <a:gd name="connsiteY14" fmla="*/ 6887938 h 6887938"/>
              <a:gd name="connsiteX15" fmla="*/ 0 w 6814124"/>
              <a:gd name="connsiteY15" fmla="*/ 6877052 h 6887938"/>
              <a:gd name="connsiteX16" fmla="*/ 0 w 6814124"/>
              <a:gd name="connsiteY16" fmla="*/ 0 h 6887938"/>
              <a:gd name="connsiteX0" fmla="*/ 0 w 6814124"/>
              <a:gd name="connsiteY0" fmla="*/ 0 h 6896790"/>
              <a:gd name="connsiteX1" fmla="*/ 6814124 w 6814124"/>
              <a:gd name="connsiteY1" fmla="*/ 1 h 6896790"/>
              <a:gd name="connsiteX2" fmla="*/ 6063554 w 6814124"/>
              <a:gd name="connsiteY2" fmla="*/ 2775916 h 6896790"/>
              <a:gd name="connsiteX3" fmla="*/ 5827334 w 6814124"/>
              <a:gd name="connsiteY3" fmla="*/ 2962606 h 6896790"/>
              <a:gd name="connsiteX4" fmla="*/ 5728274 w 6814124"/>
              <a:gd name="connsiteY4" fmla="*/ 2692096 h 6896790"/>
              <a:gd name="connsiteX5" fmla="*/ 5953064 w 6814124"/>
              <a:gd name="connsiteY5" fmla="*/ 1846276 h 6896790"/>
              <a:gd name="connsiteX6" fmla="*/ 5846384 w 6814124"/>
              <a:gd name="connsiteY6" fmla="*/ 1571956 h 6896790"/>
              <a:gd name="connsiteX7" fmla="*/ 5629214 w 6814124"/>
              <a:gd name="connsiteY7" fmla="*/ 1770076 h 6896790"/>
              <a:gd name="connsiteX8" fmla="*/ 4867214 w 6814124"/>
              <a:gd name="connsiteY8" fmla="*/ 4688536 h 6896790"/>
              <a:gd name="connsiteX9" fmla="*/ 4966274 w 6814124"/>
              <a:gd name="connsiteY9" fmla="*/ 4905706 h 6896790"/>
              <a:gd name="connsiteX10" fmla="*/ 5187254 w 6814124"/>
              <a:gd name="connsiteY10" fmla="*/ 4757116 h 6896790"/>
              <a:gd name="connsiteX11" fmla="*/ 5431094 w 6814124"/>
              <a:gd name="connsiteY11" fmla="*/ 3842716 h 6896790"/>
              <a:gd name="connsiteX12" fmla="*/ 5659694 w 6814124"/>
              <a:gd name="connsiteY12" fmla="*/ 3713176 h 6896790"/>
              <a:gd name="connsiteX13" fmla="*/ 5758754 w 6814124"/>
              <a:gd name="connsiteY13" fmla="*/ 3926536 h 6896790"/>
              <a:gd name="connsiteX14" fmla="*/ 5002015 w 6814124"/>
              <a:gd name="connsiteY14" fmla="*/ 6887938 h 6896790"/>
              <a:gd name="connsiteX15" fmla="*/ 0 w 6814124"/>
              <a:gd name="connsiteY15" fmla="*/ 6896790 h 6896790"/>
              <a:gd name="connsiteX16" fmla="*/ 0 w 6814124"/>
              <a:gd name="connsiteY16" fmla="*/ 0 h 68967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814124" h="6896790">
                <a:moveTo>
                  <a:pt x="0" y="0"/>
                </a:moveTo>
                <a:lnTo>
                  <a:pt x="6814124" y="1"/>
                </a:lnTo>
                <a:lnTo>
                  <a:pt x="6063554" y="2775916"/>
                </a:lnTo>
                <a:cubicBezTo>
                  <a:pt x="6030534" y="2883866"/>
                  <a:pt x="5993704" y="2976576"/>
                  <a:pt x="5827334" y="2962606"/>
                </a:cubicBezTo>
                <a:cubicBezTo>
                  <a:pt x="5641914" y="2845766"/>
                  <a:pt x="5734624" y="2747976"/>
                  <a:pt x="5728274" y="2692096"/>
                </a:cubicBezTo>
                <a:cubicBezTo>
                  <a:pt x="5818444" y="2355546"/>
                  <a:pt x="5878134" y="2121866"/>
                  <a:pt x="5953064" y="1846276"/>
                </a:cubicBezTo>
                <a:cubicBezTo>
                  <a:pt x="5994974" y="1687526"/>
                  <a:pt x="5969574" y="1615136"/>
                  <a:pt x="5846384" y="1571956"/>
                </a:cubicBezTo>
                <a:cubicBezTo>
                  <a:pt x="5711764" y="1563066"/>
                  <a:pt x="5672394" y="1597356"/>
                  <a:pt x="5629214" y="1770076"/>
                </a:cubicBezTo>
                <a:cubicBezTo>
                  <a:pt x="5644454" y="1858976"/>
                  <a:pt x="4851974" y="4599636"/>
                  <a:pt x="4867214" y="4688536"/>
                </a:cubicBezTo>
                <a:cubicBezTo>
                  <a:pt x="4832289" y="4824426"/>
                  <a:pt x="4898964" y="4880306"/>
                  <a:pt x="4966274" y="4905706"/>
                </a:cubicBezTo>
                <a:cubicBezTo>
                  <a:pt x="5075494" y="4904436"/>
                  <a:pt x="5132009" y="4917136"/>
                  <a:pt x="5187254" y="4757116"/>
                </a:cubicBezTo>
                <a:lnTo>
                  <a:pt x="5431094" y="3842716"/>
                </a:lnTo>
                <a:cubicBezTo>
                  <a:pt x="5455224" y="3756356"/>
                  <a:pt x="5528884" y="3692856"/>
                  <a:pt x="5659694" y="3713176"/>
                </a:cubicBezTo>
                <a:cubicBezTo>
                  <a:pt x="5803204" y="3791916"/>
                  <a:pt x="5756214" y="3882086"/>
                  <a:pt x="5758754" y="3926536"/>
                </a:cubicBezTo>
                <a:lnTo>
                  <a:pt x="5002015" y="6887938"/>
                </a:lnTo>
                <a:lnTo>
                  <a:pt x="0" y="6896790"/>
                </a:lnTo>
                <a:lnTo>
                  <a:pt x="0" y="0"/>
                </a:lnTo>
                <a:close/>
              </a:path>
            </a:pathLst>
          </a:custGeom>
          <a:solidFill>
            <a:schemeClr val="bg2"/>
          </a:solidFill>
          <a:ln>
            <a:noFill/>
          </a:ln>
        </p:spPr>
        <p:txBody>
          <a:bodyPr anchor="ctr"/>
          <a:lstStyle>
            <a:lvl1pPr algn="ctr">
              <a:defRPr baseline="-25000"/>
            </a:lvl1pPr>
          </a:lstStyle>
          <a:p>
            <a:r>
              <a:rPr lang="en-US"/>
              <a:t>Click icon to add picture</a:t>
            </a:r>
            <a:endParaRPr lang="en-US" dirty="0"/>
          </a:p>
        </p:txBody>
      </p:sp>
      <p:sp>
        <p:nvSpPr>
          <p:cNvPr id="7" name="Text Placeholder 6">
            <a:extLst>
              <a:ext uri="{FF2B5EF4-FFF2-40B4-BE49-F238E27FC236}">
                <a16:creationId xmlns:a16="http://schemas.microsoft.com/office/drawing/2014/main" id="{E1A56017-320A-546E-A749-7145642CB967}"/>
              </a:ext>
            </a:extLst>
          </p:cNvPr>
          <p:cNvSpPr>
            <a:spLocks noGrp="1"/>
          </p:cNvSpPr>
          <p:nvPr>
            <p:ph type="body" sz="quarter" idx="12" hasCustomPrompt="1"/>
          </p:nvPr>
        </p:nvSpPr>
        <p:spPr>
          <a:xfrm>
            <a:off x="6970326" y="3748958"/>
            <a:ext cx="4786878" cy="2258013"/>
          </a:xfrm>
        </p:spPr>
        <p:txBody>
          <a:bodyPr lIns="91440" tIns="0">
            <a:normAutofit/>
          </a:bodyPr>
          <a:lstStyle>
            <a:lvl1pPr marL="0" indent="0">
              <a:spcBef>
                <a:spcPts val="0"/>
              </a:spcBef>
              <a:spcAft>
                <a:spcPts val="0"/>
              </a:spcAft>
              <a:buFont typeface="Courier New" panose="02070309020205020404" pitchFamily="49" charset="0"/>
              <a:buNone/>
              <a:defRPr sz="1600">
                <a:solidFill>
                  <a:schemeClr val="bg1"/>
                </a:solidFill>
              </a:defRPr>
            </a:lvl1pPr>
            <a:lvl2pPr marL="274320" indent="-274320">
              <a:buFont typeface="Courier New" panose="02070309020205020404" pitchFamily="49" charset="0"/>
              <a:buChar char="o"/>
              <a:defRPr sz="1200">
                <a:solidFill>
                  <a:schemeClr val="bg1"/>
                </a:solidFill>
              </a:defRPr>
            </a:lvl2pPr>
            <a:lvl3pPr marL="274320" indent="-274320">
              <a:buFont typeface="Courier New" panose="02070309020205020404" pitchFamily="49" charset="0"/>
              <a:buChar char="o"/>
              <a:defRPr sz="1050">
                <a:solidFill>
                  <a:schemeClr val="bg1"/>
                </a:solidFill>
              </a:defRPr>
            </a:lvl3pPr>
            <a:lvl4pPr marL="274320" indent="-274320">
              <a:buFont typeface="Courier New" panose="02070309020205020404" pitchFamily="49" charset="0"/>
              <a:buChar char="o"/>
              <a:defRPr sz="1050">
                <a:solidFill>
                  <a:schemeClr val="bg1"/>
                </a:solidFill>
              </a:defRPr>
            </a:lvl4pPr>
            <a:lvl5pPr marL="274320" indent="-274320">
              <a:buFont typeface="Courier New" panose="02070309020205020404" pitchFamily="49" charset="0"/>
              <a:buChar char="o"/>
              <a:defRPr sz="1050">
                <a:solidFill>
                  <a:schemeClr val="bg1"/>
                </a:solidFill>
              </a:defRPr>
            </a:lvl5pPr>
          </a:lstStyle>
          <a:p>
            <a:pPr lvl="0"/>
            <a:r>
              <a:rPr lang="en-US" dirty="0"/>
              <a:t>Click to add text</a:t>
            </a:r>
          </a:p>
        </p:txBody>
      </p:sp>
    </p:spTree>
    <p:extLst>
      <p:ext uri="{BB962C8B-B14F-4D97-AF65-F5344CB8AC3E}">
        <p14:creationId xmlns:p14="http://schemas.microsoft.com/office/powerpoint/2010/main" val="462742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Agenda">
    <p:spTree>
      <p:nvGrpSpPr>
        <p:cNvPr id="1" name=""/>
        <p:cNvGrpSpPr/>
        <p:nvPr/>
      </p:nvGrpSpPr>
      <p:grpSpPr>
        <a:xfrm>
          <a:off x="0" y="0"/>
          <a:ext cx="0" cy="0"/>
          <a:chOff x="0" y="0"/>
          <a:chExt cx="0" cy="0"/>
        </a:xfrm>
      </p:grpSpPr>
      <p:sp>
        <p:nvSpPr>
          <p:cNvPr id="23" name="Freeform: Shape 22">
            <a:extLst>
              <a:ext uri="{FF2B5EF4-FFF2-40B4-BE49-F238E27FC236}">
                <a16:creationId xmlns:a16="http://schemas.microsoft.com/office/drawing/2014/main" id="{7B8C35C0-4758-2887-0763-E78795846CD3}"/>
              </a:ext>
              <a:ext uri="{C183D7F6-B498-43B3-948B-1728B52AA6E4}">
                <adec:decorative xmlns:adec="http://schemas.microsoft.com/office/drawing/2017/decorative" val="1"/>
              </a:ext>
            </a:extLst>
          </p:cNvPr>
          <p:cNvSpPr/>
          <p:nvPr userDrawn="1"/>
        </p:nvSpPr>
        <p:spPr>
          <a:xfrm>
            <a:off x="6093537" y="-1946"/>
            <a:ext cx="3601340" cy="6881814"/>
          </a:xfrm>
          <a:custGeom>
            <a:avLst/>
            <a:gdLst>
              <a:gd name="connsiteX0" fmla="*/ 3601340 w 3601340"/>
              <a:gd name="connsiteY0" fmla="*/ 0 h 6881814"/>
              <a:gd name="connsiteX1" fmla="*/ 0 w 3601340"/>
              <a:gd name="connsiteY1" fmla="*/ 0 h 6881814"/>
              <a:gd name="connsiteX2" fmla="*/ 0 w 3601340"/>
              <a:gd name="connsiteY2" fmla="*/ 6881815 h 6881814"/>
              <a:gd name="connsiteX3" fmla="*/ 1064235 w 3601340"/>
              <a:gd name="connsiteY3" fmla="*/ 6881815 h 6881814"/>
              <a:gd name="connsiteX4" fmla="*/ 1441045 w 3601340"/>
              <a:gd name="connsiteY4" fmla="*/ 5490188 h 6881814"/>
              <a:gd name="connsiteX5" fmla="*/ 1835678 w 3601340"/>
              <a:gd name="connsiteY5" fmla="*/ 4034957 h 6881814"/>
              <a:gd name="connsiteX6" fmla="*/ 2045724 w 3601340"/>
              <a:gd name="connsiteY6" fmla="*/ 3914112 h 6881814"/>
              <a:gd name="connsiteX7" fmla="*/ 2166660 w 3601340"/>
              <a:gd name="connsiteY7" fmla="*/ 4124001 h 6881814"/>
              <a:gd name="connsiteX8" fmla="*/ 1906966 w 3601340"/>
              <a:gd name="connsiteY8" fmla="*/ 5081858 h 6881814"/>
              <a:gd name="connsiteX9" fmla="*/ 2027902 w 3601340"/>
              <a:gd name="connsiteY9" fmla="*/ 5291747 h 6881814"/>
              <a:gd name="connsiteX10" fmla="*/ 2227765 w 3601340"/>
              <a:gd name="connsiteY10" fmla="*/ 5198887 h 6881814"/>
              <a:gd name="connsiteX11" fmla="*/ 2570204 w 3601340"/>
              <a:gd name="connsiteY11" fmla="*/ 3923016 h 6881814"/>
              <a:gd name="connsiteX12" fmla="*/ 2602029 w 3601340"/>
              <a:gd name="connsiteY12" fmla="*/ 3799627 h 6881814"/>
              <a:gd name="connsiteX13" fmla="*/ 3601340 w 3601340"/>
              <a:gd name="connsiteY13" fmla="*/ 0 h 68818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601340" h="6881814">
                <a:moveTo>
                  <a:pt x="3601340" y="0"/>
                </a:moveTo>
                <a:lnTo>
                  <a:pt x="0" y="0"/>
                </a:lnTo>
                <a:lnTo>
                  <a:pt x="0" y="6881815"/>
                </a:lnTo>
                <a:lnTo>
                  <a:pt x="1064235" y="6881815"/>
                </a:lnTo>
                <a:lnTo>
                  <a:pt x="1441045" y="5490188"/>
                </a:lnTo>
                <a:lnTo>
                  <a:pt x="1835678" y="4034957"/>
                </a:lnTo>
                <a:cubicBezTo>
                  <a:pt x="1859865" y="3943369"/>
                  <a:pt x="1954068" y="3889943"/>
                  <a:pt x="2045724" y="3914112"/>
                </a:cubicBezTo>
                <a:cubicBezTo>
                  <a:pt x="2137381" y="3938281"/>
                  <a:pt x="2190847" y="4032413"/>
                  <a:pt x="2166660" y="4124001"/>
                </a:cubicBezTo>
                <a:lnTo>
                  <a:pt x="1906966" y="5081858"/>
                </a:lnTo>
                <a:cubicBezTo>
                  <a:pt x="1882779" y="5173446"/>
                  <a:pt x="1936246" y="5267578"/>
                  <a:pt x="2027902" y="5291747"/>
                </a:cubicBezTo>
                <a:cubicBezTo>
                  <a:pt x="2109375" y="5313372"/>
                  <a:pt x="2193393" y="5272666"/>
                  <a:pt x="2227765" y="5198887"/>
                </a:cubicBezTo>
                <a:lnTo>
                  <a:pt x="2570204" y="3923016"/>
                </a:lnTo>
                <a:lnTo>
                  <a:pt x="2602029" y="3799627"/>
                </a:lnTo>
                <a:lnTo>
                  <a:pt x="3601340" y="0"/>
                </a:lnTo>
                <a:close/>
              </a:path>
            </a:pathLst>
          </a:custGeom>
          <a:solidFill>
            <a:srgbClr val="FFFFFF"/>
          </a:solidFill>
          <a:ln w="12700" cap="flat">
            <a:noFill/>
            <a:prstDash val="solid"/>
            <a:miter/>
          </a:ln>
        </p:spPr>
        <p:txBody>
          <a:bodyPr rtlCol="0" anchor="ctr"/>
          <a:lstStyle/>
          <a:p>
            <a:endParaRPr lang="en-US" dirty="0"/>
          </a:p>
        </p:txBody>
      </p:sp>
      <p:sp>
        <p:nvSpPr>
          <p:cNvPr id="14" name="Picture Placeholder 13">
            <a:extLst>
              <a:ext uri="{FF2B5EF4-FFF2-40B4-BE49-F238E27FC236}">
                <a16:creationId xmlns:a16="http://schemas.microsoft.com/office/drawing/2014/main" id="{4F200699-2797-D741-1EC1-B83FCA4B1977}"/>
              </a:ext>
            </a:extLst>
          </p:cNvPr>
          <p:cNvSpPr>
            <a:spLocks noGrp="1"/>
          </p:cNvSpPr>
          <p:nvPr>
            <p:ph type="pic" sz="quarter" idx="11"/>
          </p:nvPr>
        </p:nvSpPr>
        <p:spPr>
          <a:xfrm flipH="1">
            <a:off x="7163691" y="0"/>
            <a:ext cx="5024825" cy="6858000"/>
          </a:xfrm>
          <a:custGeom>
            <a:avLst/>
            <a:gdLst>
              <a:gd name="connsiteX0" fmla="*/ 0 w 6064250"/>
              <a:gd name="connsiteY0" fmla="*/ 0 h 6877051"/>
              <a:gd name="connsiteX1" fmla="*/ 6064250 w 6064250"/>
              <a:gd name="connsiteY1" fmla="*/ 0 h 6877051"/>
              <a:gd name="connsiteX2" fmla="*/ 6064250 w 6064250"/>
              <a:gd name="connsiteY2" fmla="*/ 6877051 h 6877051"/>
              <a:gd name="connsiteX3" fmla="*/ 0 w 6064250"/>
              <a:gd name="connsiteY3" fmla="*/ 6877051 h 6877051"/>
              <a:gd name="connsiteX4" fmla="*/ 0 w 6064250"/>
              <a:gd name="connsiteY4" fmla="*/ 0 h 6877051"/>
              <a:gd name="connsiteX0" fmla="*/ 0 w 6064250"/>
              <a:gd name="connsiteY0" fmla="*/ 0 h 6877051"/>
              <a:gd name="connsiteX1" fmla="*/ 5840730 w 6064250"/>
              <a:gd name="connsiteY1" fmla="*/ 0 h 6877051"/>
              <a:gd name="connsiteX2" fmla="*/ 6064250 w 6064250"/>
              <a:gd name="connsiteY2" fmla="*/ 6877051 h 6877051"/>
              <a:gd name="connsiteX3" fmla="*/ 0 w 6064250"/>
              <a:gd name="connsiteY3" fmla="*/ 6877051 h 6877051"/>
              <a:gd name="connsiteX4" fmla="*/ 0 w 6064250"/>
              <a:gd name="connsiteY4" fmla="*/ 0 h 6877051"/>
              <a:gd name="connsiteX0" fmla="*/ 0 w 5840730"/>
              <a:gd name="connsiteY0" fmla="*/ 0 h 6887937"/>
              <a:gd name="connsiteX1" fmla="*/ 5840730 w 5840730"/>
              <a:gd name="connsiteY1" fmla="*/ 0 h 6887937"/>
              <a:gd name="connsiteX2" fmla="*/ 4028621 w 5840730"/>
              <a:gd name="connsiteY2" fmla="*/ 6887937 h 6887937"/>
              <a:gd name="connsiteX3" fmla="*/ 0 w 5840730"/>
              <a:gd name="connsiteY3" fmla="*/ 6877051 h 6887937"/>
              <a:gd name="connsiteX4" fmla="*/ 0 w 5840730"/>
              <a:gd name="connsiteY4" fmla="*/ 0 h 6887937"/>
              <a:gd name="connsiteX0" fmla="*/ 0 w 5840730"/>
              <a:gd name="connsiteY0" fmla="*/ 0 h 6887937"/>
              <a:gd name="connsiteX1" fmla="*/ 5840730 w 5840730"/>
              <a:gd name="connsiteY1" fmla="*/ 0 h 6887937"/>
              <a:gd name="connsiteX2" fmla="*/ 5090160 w 5840730"/>
              <a:gd name="connsiteY2" fmla="*/ 2775915 h 6887937"/>
              <a:gd name="connsiteX3" fmla="*/ 4028621 w 5840730"/>
              <a:gd name="connsiteY3" fmla="*/ 6887937 h 6887937"/>
              <a:gd name="connsiteX4" fmla="*/ 0 w 5840730"/>
              <a:gd name="connsiteY4" fmla="*/ 6877051 h 6887937"/>
              <a:gd name="connsiteX5" fmla="*/ 0 w 5840730"/>
              <a:gd name="connsiteY5" fmla="*/ 0 h 6887937"/>
              <a:gd name="connsiteX0" fmla="*/ 0 w 5840730"/>
              <a:gd name="connsiteY0" fmla="*/ 0 h 6887937"/>
              <a:gd name="connsiteX1" fmla="*/ 5840730 w 5840730"/>
              <a:gd name="connsiteY1" fmla="*/ 0 h 6887937"/>
              <a:gd name="connsiteX2" fmla="*/ 5090160 w 5840730"/>
              <a:gd name="connsiteY2" fmla="*/ 2775915 h 6887937"/>
              <a:gd name="connsiteX3" fmla="*/ 4991100 w 5840730"/>
              <a:gd name="connsiteY3" fmla="*/ 3134055 h 6887937"/>
              <a:gd name="connsiteX4" fmla="*/ 4028621 w 5840730"/>
              <a:gd name="connsiteY4" fmla="*/ 6887937 h 6887937"/>
              <a:gd name="connsiteX5" fmla="*/ 0 w 5840730"/>
              <a:gd name="connsiteY5" fmla="*/ 6877051 h 6887937"/>
              <a:gd name="connsiteX6" fmla="*/ 0 w 5840730"/>
              <a:gd name="connsiteY6" fmla="*/ 0 h 6887937"/>
              <a:gd name="connsiteX0" fmla="*/ 0 w 5840730"/>
              <a:gd name="connsiteY0" fmla="*/ 0 h 6887937"/>
              <a:gd name="connsiteX1" fmla="*/ 5840730 w 5840730"/>
              <a:gd name="connsiteY1" fmla="*/ 0 h 6887937"/>
              <a:gd name="connsiteX2" fmla="*/ 5090160 w 5840730"/>
              <a:gd name="connsiteY2" fmla="*/ 2775915 h 6887937"/>
              <a:gd name="connsiteX3" fmla="*/ 4991100 w 5840730"/>
              <a:gd name="connsiteY3" fmla="*/ 3134055 h 6887937"/>
              <a:gd name="connsiteX4" fmla="*/ 4785360 w 5840730"/>
              <a:gd name="connsiteY4" fmla="*/ 3926535 h 6887937"/>
              <a:gd name="connsiteX5" fmla="*/ 4028621 w 5840730"/>
              <a:gd name="connsiteY5" fmla="*/ 6887937 h 6887937"/>
              <a:gd name="connsiteX6" fmla="*/ 0 w 5840730"/>
              <a:gd name="connsiteY6" fmla="*/ 6877051 h 6887937"/>
              <a:gd name="connsiteX7" fmla="*/ 0 w 5840730"/>
              <a:gd name="connsiteY7" fmla="*/ 0 h 6887937"/>
              <a:gd name="connsiteX0" fmla="*/ 0 w 5840730"/>
              <a:gd name="connsiteY0" fmla="*/ 0 h 6887937"/>
              <a:gd name="connsiteX1" fmla="*/ 5840730 w 5840730"/>
              <a:gd name="connsiteY1" fmla="*/ 0 h 6887937"/>
              <a:gd name="connsiteX2" fmla="*/ 5090160 w 5840730"/>
              <a:gd name="connsiteY2" fmla="*/ 2775915 h 6887937"/>
              <a:gd name="connsiteX3" fmla="*/ 4991100 w 5840730"/>
              <a:gd name="connsiteY3" fmla="*/ 3134055 h 6887937"/>
              <a:gd name="connsiteX4" fmla="*/ 4922520 w 5840730"/>
              <a:gd name="connsiteY4" fmla="*/ 3415995 h 6887937"/>
              <a:gd name="connsiteX5" fmla="*/ 4785360 w 5840730"/>
              <a:gd name="connsiteY5" fmla="*/ 3926535 h 6887937"/>
              <a:gd name="connsiteX6" fmla="*/ 4028621 w 5840730"/>
              <a:gd name="connsiteY6" fmla="*/ 6887937 h 6887937"/>
              <a:gd name="connsiteX7" fmla="*/ 0 w 5840730"/>
              <a:gd name="connsiteY7" fmla="*/ 6877051 h 6887937"/>
              <a:gd name="connsiteX8" fmla="*/ 0 w 5840730"/>
              <a:gd name="connsiteY8"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22520 w 5840730"/>
              <a:gd name="connsiteY4" fmla="*/ 3415995 h 6887937"/>
              <a:gd name="connsiteX5" fmla="*/ 4785360 w 5840730"/>
              <a:gd name="connsiteY5" fmla="*/ 3926535 h 6887937"/>
              <a:gd name="connsiteX6" fmla="*/ 4028621 w 5840730"/>
              <a:gd name="connsiteY6" fmla="*/ 6887937 h 6887937"/>
              <a:gd name="connsiteX7" fmla="*/ 0 w 5840730"/>
              <a:gd name="connsiteY7" fmla="*/ 6877051 h 6887937"/>
              <a:gd name="connsiteX8" fmla="*/ 0 w 5840730"/>
              <a:gd name="connsiteY8"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922520 w 5840730"/>
              <a:gd name="connsiteY5" fmla="*/ 3415995 h 6887937"/>
              <a:gd name="connsiteX6" fmla="*/ 4785360 w 5840730"/>
              <a:gd name="connsiteY6" fmla="*/ 3926535 h 6887937"/>
              <a:gd name="connsiteX7" fmla="*/ 4028621 w 5840730"/>
              <a:gd name="connsiteY7" fmla="*/ 6887937 h 6887937"/>
              <a:gd name="connsiteX8" fmla="*/ 0 w 5840730"/>
              <a:gd name="connsiteY8" fmla="*/ 6877051 h 6887937"/>
              <a:gd name="connsiteX9" fmla="*/ 0 w 5840730"/>
              <a:gd name="connsiteY9"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655820 w 5840730"/>
              <a:gd name="connsiteY5" fmla="*/ 1770075 h 6887937"/>
              <a:gd name="connsiteX6" fmla="*/ 4922520 w 5840730"/>
              <a:gd name="connsiteY6" fmla="*/ 3415995 h 6887937"/>
              <a:gd name="connsiteX7" fmla="*/ 4785360 w 5840730"/>
              <a:gd name="connsiteY7" fmla="*/ 3926535 h 6887937"/>
              <a:gd name="connsiteX8" fmla="*/ 4028621 w 5840730"/>
              <a:gd name="connsiteY8" fmla="*/ 6887937 h 6887937"/>
              <a:gd name="connsiteX9" fmla="*/ 0 w 5840730"/>
              <a:gd name="connsiteY9" fmla="*/ 6877051 h 6887937"/>
              <a:gd name="connsiteX10" fmla="*/ 0 w 5840730"/>
              <a:gd name="connsiteY10"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655820 w 5840730"/>
              <a:gd name="connsiteY5" fmla="*/ 1770075 h 6887937"/>
              <a:gd name="connsiteX6" fmla="*/ 3901440 w 5840730"/>
              <a:gd name="connsiteY6" fmla="*/ 4696155 h 6887937"/>
              <a:gd name="connsiteX7" fmla="*/ 4922520 w 5840730"/>
              <a:gd name="connsiteY7" fmla="*/ 3415995 h 6887937"/>
              <a:gd name="connsiteX8" fmla="*/ 4785360 w 5840730"/>
              <a:gd name="connsiteY8" fmla="*/ 3926535 h 6887937"/>
              <a:gd name="connsiteX9" fmla="*/ 4028621 w 5840730"/>
              <a:gd name="connsiteY9" fmla="*/ 6887937 h 6887937"/>
              <a:gd name="connsiteX10" fmla="*/ 0 w 5840730"/>
              <a:gd name="connsiteY10" fmla="*/ 6877051 h 6887937"/>
              <a:gd name="connsiteX11" fmla="*/ 0 w 5840730"/>
              <a:gd name="connsiteY11"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655820 w 5840730"/>
              <a:gd name="connsiteY5" fmla="*/ 1770075 h 6887937"/>
              <a:gd name="connsiteX6" fmla="*/ 3901440 w 5840730"/>
              <a:gd name="connsiteY6" fmla="*/ 4696155 h 6887937"/>
              <a:gd name="connsiteX7" fmla="*/ 4457700 w 5840730"/>
              <a:gd name="connsiteY7" fmla="*/ 3842715 h 6887937"/>
              <a:gd name="connsiteX8" fmla="*/ 4785360 w 5840730"/>
              <a:gd name="connsiteY8" fmla="*/ 3926535 h 6887937"/>
              <a:gd name="connsiteX9" fmla="*/ 4028621 w 5840730"/>
              <a:gd name="connsiteY9" fmla="*/ 6887937 h 6887937"/>
              <a:gd name="connsiteX10" fmla="*/ 0 w 5840730"/>
              <a:gd name="connsiteY10" fmla="*/ 6877051 h 6887937"/>
              <a:gd name="connsiteX11" fmla="*/ 0 w 5840730"/>
              <a:gd name="connsiteY11"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655820 w 5840730"/>
              <a:gd name="connsiteY5" fmla="*/ 1770075 h 6887937"/>
              <a:gd name="connsiteX6" fmla="*/ 3901440 w 5840730"/>
              <a:gd name="connsiteY6" fmla="*/ 4696155 h 6887937"/>
              <a:gd name="connsiteX7" fmla="*/ 4213860 w 5840730"/>
              <a:gd name="connsiteY7" fmla="*/ 4757115 h 6887937"/>
              <a:gd name="connsiteX8" fmla="*/ 4457700 w 5840730"/>
              <a:gd name="connsiteY8" fmla="*/ 3842715 h 6887937"/>
              <a:gd name="connsiteX9" fmla="*/ 4785360 w 5840730"/>
              <a:gd name="connsiteY9" fmla="*/ 3926535 h 6887937"/>
              <a:gd name="connsiteX10" fmla="*/ 4028621 w 5840730"/>
              <a:gd name="connsiteY10" fmla="*/ 6887937 h 6887937"/>
              <a:gd name="connsiteX11" fmla="*/ 0 w 5840730"/>
              <a:gd name="connsiteY11" fmla="*/ 6877051 h 6887937"/>
              <a:gd name="connsiteX12" fmla="*/ 0 w 5840730"/>
              <a:gd name="connsiteY12"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937760 w 5840730"/>
              <a:gd name="connsiteY5" fmla="*/ 16100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895850 w 5840730"/>
              <a:gd name="connsiteY5" fmla="*/ 160243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895850 w 5840730"/>
              <a:gd name="connsiteY5" fmla="*/ 160243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895850 w 5840730"/>
              <a:gd name="connsiteY5" fmla="*/ 160243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94910 w 5840730"/>
              <a:gd name="connsiteY4" fmla="*/ 185770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94910 w 5840730"/>
              <a:gd name="connsiteY4" fmla="*/ 185770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94910 w 5840730"/>
              <a:gd name="connsiteY4" fmla="*/ 185770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94910 w 5840730"/>
              <a:gd name="connsiteY4" fmla="*/ 185770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94910 w 5840730"/>
              <a:gd name="connsiteY4" fmla="*/ 185770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79670 w 5840730"/>
              <a:gd name="connsiteY4" fmla="*/ 186532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56810 w 5840730"/>
              <a:gd name="connsiteY4" fmla="*/ 186532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79670 w 5840730"/>
              <a:gd name="connsiteY4" fmla="*/ 184627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79670 w 5840730"/>
              <a:gd name="connsiteY4" fmla="*/ 184627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79670 w 5840730"/>
              <a:gd name="connsiteY4" fmla="*/ 184627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79670 w 5840730"/>
              <a:gd name="connsiteY4" fmla="*/ 184627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79670 w 5840730"/>
              <a:gd name="connsiteY4" fmla="*/ 184627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79670 w 5840730"/>
              <a:gd name="connsiteY4" fmla="*/ 184627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933950 w 5840730"/>
              <a:gd name="connsiteY3" fmla="*/ 273781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61560 w 5840730"/>
              <a:gd name="connsiteY3" fmla="*/ 294355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42510 w 5840730"/>
              <a:gd name="connsiteY3" fmla="*/ 301975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560570 w 5840730"/>
              <a:gd name="connsiteY11" fmla="*/ 412084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09160 w 5840730"/>
              <a:gd name="connsiteY11" fmla="*/ 363316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893820 w 5840730"/>
              <a:gd name="connsiteY8" fmla="*/ 468853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893820 w 5840730"/>
              <a:gd name="connsiteY8" fmla="*/ 468853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893820 w 5840730"/>
              <a:gd name="connsiteY8" fmla="*/ 468853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655820 w 5840730"/>
              <a:gd name="connsiteY6" fmla="*/ 1770075 h 6887937"/>
              <a:gd name="connsiteX7" fmla="*/ 3893820 w 5840730"/>
              <a:gd name="connsiteY7" fmla="*/ 4688535 h 6887937"/>
              <a:gd name="connsiteX8" fmla="*/ 3992880 w 5840730"/>
              <a:gd name="connsiteY8" fmla="*/ 490570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3893820 w 5840730"/>
              <a:gd name="connsiteY6" fmla="*/ 4688535 h 6887937"/>
              <a:gd name="connsiteX7" fmla="*/ 3992880 w 5840730"/>
              <a:gd name="connsiteY7" fmla="*/ 4905705 h 6887937"/>
              <a:gd name="connsiteX8" fmla="*/ 4213860 w 5840730"/>
              <a:gd name="connsiteY8" fmla="*/ 4757115 h 6887937"/>
              <a:gd name="connsiteX9" fmla="*/ 4457700 w 5840730"/>
              <a:gd name="connsiteY9" fmla="*/ 3842715 h 6887937"/>
              <a:gd name="connsiteX10" fmla="*/ 4686300 w 5840730"/>
              <a:gd name="connsiteY10" fmla="*/ 371317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3893820 w 5840730"/>
              <a:gd name="connsiteY5" fmla="*/ 4688535 h 6887937"/>
              <a:gd name="connsiteX6" fmla="*/ 3992880 w 5840730"/>
              <a:gd name="connsiteY6" fmla="*/ 4905705 h 6887937"/>
              <a:gd name="connsiteX7" fmla="*/ 4213860 w 5840730"/>
              <a:gd name="connsiteY7" fmla="*/ 4757115 h 6887937"/>
              <a:gd name="connsiteX8" fmla="*/ 4457700 w 5840730"/>
              <a:gd name="connsiteY8" fmla="*/ 3842715 h 6887937"/>
              <a:gd name="connsiteX9" fmla="*/ 4686300 w 5840730"/>
              <a:gd name="connsiteY9" fmla="*/ 371317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3893820 w 5840730"/>
              <a:gd name="connsiteY4" fmla="*/ 4688535 h 6887937"/>
              <a:gd name="connsiteX5" fmla="*/ 3992880 w 5840730"/>
              <a:gd name="connsiteY5" fmla="*/ 4905705 h 6887937"/>
              <a:gd name="connsiteX6" fmla="*/ 4213860 w 5840730"/>
              <a:gd name="connsiteY6" fmla="*/ 4757115 h 6887937"/>
              <a:gd name="connsiteX7" fmla="*/ 4457700 w 5840730"/>
              <a:gd name="connsiteY7" fmla="*/ 3842715 h 6887937"/>
              <a:gd name="connsiteX8" fmla="*/ 4686300 w 5840730"/>
              <a:gd name="connsiteY8" fmla="*/ 3713175 h 6887937"/>
              <a:gd name="connsiteX9" fmla="*/ 4785360 w 5840730"/>
              <a:gd name="connsiteY9" fmla="*/ 3926535 h 6887937"/>
              <a:gd name="connsiteX10" fmla="*/ 4028621 w 5840730"/>
              <a:gd name="connsiteY10" fmla="*/ 6887937 h 6887937"/>
              <a:gd name="connsiteX11" fmla="*/ 0 w 5840730"/>
              <a:gd name="connsiteY11" fmla="*/ 6877051 h 6887937"/>
              <a:gd name="connsiteX12" fmla="*/ 0 w 5840730"/>
              <a:gd name="connsiteY12" fmla="*/ 0 h 6887937"/>
              <a:gd name="connsiteX0" fmla="*/ 0 w 5840730"/>
              <a:gd name="connsiteY0" fmla="*/ 0 h 6887937"/>
              <a:gd name="connsiteX1" fmla="*/ 5840730 w 5840730"/>
              <a:gd name="connsiteY1" fmla="*/ 0 h 6887937"/>
              <a:gd name="connsiteX2" fmla="*/ 5090160 w 5840730"/>
              <a:gd name="connsiteY2" fmla="*/ 2775915 h 6887937"/>
              <a:gd name="connsiteX3" fmla="*/ 3893820 w 5840730"/>
              <a:gd name="connsiteY3" fmla="*/ 4688535 h 6887937"/>
              <a:gd name="connsiteX4" fmla="*/ 3992880 w 5840730"/>
              <a:gd name="connsiteY4" fmla="*/ 4905705 h 6887937"/>
              <a:gd name="connsiteX5" fmla="*/ 4213860 w 5840730"/>
              <a:gd name="connsiteY5" fmla="*/ 4757115 h 6887937"/>
              <a:gd name="connsiteX6" fmla="*/ 4457700 w 5840730"/>
              <a:gd name="connsiteY6" fmla="*/ 3842715 h 6887937"/>
              <a:gd name="connsiteX7" fmla="*/ 4686300 w 5840730"/>
              <a:gd name="connsiteY7" fmla="*/ 3713175 h 6887937"/>
              <a:gd name="connsiteX8" fmla="*/ 4785360 w 5840730"/>
              <a:gd name="connsiteY8" fmla="*/ 3926535 h 6887937"/>
              <a:gd name="connsiteX9" fmla="*/ 4028621 w 5840730"/>
              <a:gd name="connsiteY9" fmla="*/ 6887937 h 6887937"/>
              <a:gd name="connsiteX10" fmla="*/ 0 w 5840730"/>
              <a:gd name="connsiteY10" fmla="*/ 6877051 h 6887937"/>
              <a:gd name="connsiteX11" fmla="*/ 0 w 5840730"/>
              <a:gd name="connsiteY11" fmla="*/ 0 h 6887937"/>
              <a:gd name="connsiteX0" fmla="*/ 0 w 5840730"/>
              <a:gd name="connsiteY0" fmla="*/ 0 h 6887937"/>
              <a:gd name="connsiteX1" fmla="*/ 5840730 w 5840730"/>
              <a:gd name="connsiteY1" fmla="*/ 0 h 6887937"/>
              <a:gd name="connsiteX2" fmla="*/ 3893820 w 5840730"/>
              <a:gd name="connsiteY2" fmla="*/ 4688535 h 6887937"/>
              <a:gd name="connsiteX3" fmla="*/ 3992880 w 5840730"/>
              <a:gd name="connsiteY3" fmla="*/ 4905705 h 6887937"/>
              <a:gd name="connsiteX4" fmla="*/ 4213860 w 5840730"/>
              <a:gd name="connsiteY4" fmla="*/ 4757115 h 6887937"/>
              <a:gd name="connsiteX5" fmla="*/ 4457700 w 5840730"/>
              <a:gd name="connsiteY5" fmla="*/ 3842715 h 6887937"/>
              <a:gd name="connsiteX6" fmla="*/ 4686300 w 5840730"/>
              <a:gd name="connsiteY6" fmla="*/ 3713175 h 6887937"/>
              <a:gd name="connsiteX7" fmla="*/ 4785360 w 5840730"/>
              <a:gd name="connsiteY7" fmla="*/ 3926535 h 6887937"/>
              <a:gd name="connsiteX8" fmla="*/ 4028621 w 5840730"/>
              <a:gd name="connsiteY8" fmla="*/ 6887937 h 6887937"/>
              <a:gd name="connsiteX9" fmla="*/ 0 w 5840730"/>
              <a:gd name="connsiteY9" fmla="*/ 6877051 h 6887937"/>
              <a:gd name="connsiteX10" fmla="*/ 0 w 5840730"/>
              <a:gd name="connsiteY10" fmla="*/ 0 h 6887937"/>
              <a:gd name="connsiteX0" fmla="*/ 0 w 4790753"/>
              <a:gd name="connsiteY0" fmla="*/ 0 h 6887937"/>
              <a:gd name="connsiteX1" fmla="*/ 2674743 w 4790753"/>
              <a:gd name="connsiteY1" fmla="*/ 49345 h 6887937"/>
              <a:gd name="connsiteX2" fmla="*/ 3893820 w 4790753"/>
              <a:gd name="connsiteY2" fmla="*/ 4688535 h 6887937"/>
              <a:gd name="connsiteX3" fmla="*/ 3992880 w 4790753"/>
              <a:gd name="connsiteY3" fmla="*/ 4905705 h 6887937"/>
              <a:gd name="connsiteX4" fmla="*/ 4213860 w 4790753"/>
              <a:gd name="connsiteY4" fmla="*/ 4757115 h 6887937"/>
              <a:gd name="connsiteX5" fmla="*/ 4457700 w 4790753"/>
              <a:gd name="connsiteY5" fmla="*/ 3842715 h 6887937"/>
              <a:gd name="connsiteX6" fmla="*/ 4686300 w 4790753"/>
              <a:gd name="connsiteY6" fmla="*/ 3713175 h 6887937"/>
              <a:gd name="connsiteX7" fmla="*/ 4785360 w 4790753"/>
              <a:gd name="connsiteY7" fmla="*/ 3926535 h 6887937"/>
              <a:gd name="connsiteX8" fmla="*/ 4028621 w 4790753"/>
              <a:gd name="connsiteY8" fmla="*/ 6887937 h 6887937"/>
              <a:gd name="connsiteX9" fmla="*/ 0 w 4790753"/>
              <a:gd name="connsiteY9" fmla="*/ 6877051 h 6887937"/>
              <a:gd name="connsiteX10" fmla="*/ 0 w 4790753"/>
              <a:gd name="connsiteY10" fmla="*/ 0 h 6887937"/>
              <a:gd name="connsiteX0" fmla="*/ 0 w 4790753"/>
              <a:gd name="connsiteY0" fmla="*/ 0 h 6887937"/>
              <a:gd name="connsiteX1" fmla="*/ 2497763 w 4790753"/>
              <a:gd name="connsiteY1" fmla="*/ 0 h 6887937"/>
              <a:gd name="connsiteX2" fmla="*/ 3893820 w 4790753"/>
              <a:gd name="connsiteY2" fmla="*/ 4688535 h 6887937"/>
              <a:gd name="connsiteX3" fmla="*/ 3992880 w 4790753"/>
              <a:gd name="connsiteY3" fmla="*/ 4905705 h 6887937"/>
              <a:gd name="connsiteX4" fmla="*/ 4213860 w 4790753"/>
              <a:gd name="connsiteY4" fmla="*/ 4757115 h 6887937"/>
              <a:gd name="connsiteX5" fmla="*/ 4457700 w 4790753"/>
              <a:gd name="connsiteY5" fmla="*/ 3842715 h 6887937"/>
              <a:gd name="connsiteX6" fmla="*/ 4686300 w 4790753"/>
              <a:gd name="connsiteY6" fmla="*/ 3713175 h 6887937"/>
              <a:gd name="connsiteX7" fmla="*/ 4785360 w 4790753"/>
              <a:gd name="connsiteY7" fmla="*/ 3926535 h 6887937"/>
              <a:gd name="connsiteX8" fmla="*/ 4028621 w 4790753"/>
              <a:gd name="connsiteY8" fmla="*/ 6887937 h 6887937"/>
              <a:gd name="connsiteX9" fmla="*/ 0 w 4790753"/>
              <a:gd name="connsiteY9" fmla="*/ 6877051 h 6887937"/>
              <a:gd name="connsiteX10" fmla="*/ 0 w 4790753"/>
              <a:gd name="connsiteY10" fmla="*/ 0 h 6887937"/>
              <a:gd name="connsiteX0" fmla="*/ 0 w 4790753"/>
              <a:gd name="connsiteY0" fmla="*/ 0 h 6887937"/>
              <a:gd name="connsiteX1" fmla="*/ 2497763 w 4790753"/>
              <a:gd name="connsiteY1" fmla="*/ 0 h 6887937"/>
              <a:gd name="connsiteX2" fmla="*/ 3490698 w 4790753"/>
              <a:gd name="connsiteY2" fmla="*/ 3504252 h 6887937"/>
              <a:gd name="connsiteX3" fmla="*/ 3992880 w 4790753"/>
              <a:gd name="connsiteY3" fmla="*/ 4905705 h 6887937"/>
              <a:gd name="connsiteX4" fmla="*/ 4213860 w 4790753"/>
              <a:gd name="connsiteY4" fmla="*/ 4757115 h 6887937"/>
              <a:gd name="connsiteX5" fmla="*/ 4457700 w 4790753"/>
              <a:gd name="connsiteY5" fmla="*/ 3842715 h 6887937"/>
              <a:gd name="connsiteX6" fmla="*/ 4686300 w 4790753"/>
              <a:gd name="connsiteY6" fmla="*/ 3713175 h 6887937"/>
              <a:gd name="connsiteX7" fmla="*/ 4785360 w 4790753"/>
              <a:gd name="connsiteY7" fmla="*/ 3926535 h 6887937"/>
              <a:gd name="connsiteX8" fmla="*/ 4028621 w 4790753"/>
              <a:gd name="connsiteY8" fmla="*/ 6887937 h 6887937"/>
              <a:gd name="connsiteX9" fmla="*/ 0 w 4790753"/>
              <a:gd name="connsiteY9" fmla="*/ 6877051 h 6887937"/>
              <a:gd name="connsiteX10" fmla="*/ 0 w 4790753"/>
              <a:gd name="connsiteY10" fmla="*/ 0 h 6887937"/>
              <a:gd name="connsiteX0" fmla="*/ 0 w 4790753"/>
              <a:gd name="connsiteY0" fmla="*/ 0 h 6887937"/>
              <a:gd name="connsiteX1" fmla="*/ 2310950 w 4790753"/>
              <a:gd name="connsiteY1" fmla="*/ 0 h 6887937"/>
              <a:gd name="connsiteX2" fmla="*/ 3490698 w 4790753"/>
              <a:gd name="connsiteY2" fmla="*/ 3504252 h 6887937"/>
              <a:gd name="connsiteX3" fmla="*/ 3992880 w 4790753"/>
              <a:gd name="connsiteY3" fmla="*/ 4905705 h 6887937"/>
              <a:gd name="connsiteX4" fmla="*/ 4213860 w 4790753"/>
              <a:gd name="connsiteY4" fmla="*/ 4757115 h 6887937"/>
              <a:gd name="connsiteX5" fmla="*/ 4457700 w 4790753"/>
              <a:gd name="connsiteY5" fmla="*/ 3842715 h 6887937"/>
              <a:gd name="connsiteX6" fmla="*/ 4686300 w 4790753"/>
              <a:gd name="connsiteY6" fmla="*/ 3713175 h 6887937"/>
              <a:gd name="connsiteX7" fmla="*/ 4785360 w 4790753"/>
              <a:gd name="connsiteY7" fmla="*/ 3926535 h 6887937"/>
              <a:gd name="connsiteX8" fmla="*/ 4028621 w 4790753"/>
              <a:gd name="connsiteY8" fmla="*/ 6887937 h 6887937"/>
              <a:gd name="connsiteX9" fmla="*/ 0 w 4790753"/>
              <a:gd name="connsiteY9" fmla="*/ 6877051 h 6887937"/>
              <a:gd name="connsiteX10" fmla="*/ 0 w 4790753"/>
              <a:gd name="connsiteY10" fmla="*/ 0 h 6887937"/>
              <a:gd name="connsiteX0" fmla="*/ 0 w 4790753"/>
              <a:gd name="connsiteY0" fmla="*/ 0 h 6887937"/>
              <a:gd name="connsiteX1" fmla="*/ 2487931 w 4790753"/>
              <a:gd name="connsiteY1" fmla="*/ 0 h 6887937"/>
              <a:gd name="connsiteX2" fmla="*/ 3490698 w 4790753"/>
              <a:gd name="connsiteY2" fmla="*/ 3504252 h 6887937"/>
              <a:gd name="connsiteX3" fmla="*/ 3992880 w 4790753"/>
              <a:gd name="connsiteY3" fmla="*/ 4905705 h 6887937"/>
              <a:gd name="connsiteX4" fmla="*/ 4213860 w 4790753"/>
              <a:gd name="connsiteY4" fmla="*/ 4757115 h 6887937"/>
              <a:gd name="connsiteX5" fmla="*/ 4457700 w 4790753"/>
              <a:gd name="connsiteY5" fmla="*/ 3842715 h 6887937"/>
              <a:gd name="connsiteX6" fmla="*/ 4686300 w 4790753"/>
              <a:gd name="connsiteY6" fmla="*/ 3713175 h 6887937"/>
              <a:gd name="connsiteX7" fmla="*/ 4785360 w 4790753"/>
              <a:gd name="connsiteY7" fmla="*/ 3926535 h 6887937"/>
              <a:gd name="connsiteX8" fmla="*/ 4028621 w 4790753"/>
              <a:gd name="connsiteY8" fmla="*/ 6887937 h 6887937"/>
              <a:gd name="connsiteX9" fmla="*/ 0 w 4790753"/>
              <a:gd name="connsiteY9" fmla="*/ 6877051 h 6887937"/>
              <a:gd name="connsiteX10" fmla="*/ 0 w 4790753"/>
              <a:gd name="connsiteY10" fmla="*/ 0 h 6887937"/>
              <a:gd name="connsiteX0" fmla="*/ 0 w 4790753"/>
              <a:gd name="connsiteY0" fmla="*/ 0 h 6887937"/>
              <a:gd name="connsiteX1" fmla="*/ 2487931 w 4790753"/>
              <a:gd name="connsiteY1" fmla="*/ 0 h 6887937"/>
              <a:gd name="connsiteX2" fmla="*/ 3412040 w 4790753"/>
              <a:gd name="connsiteY2" fmla="*/ 3464777 h 6887937"/>
              <a:gd name="connsiteX3" fmla="*/ 3992880 w 4790753"/>
              <a:gd name="connsiteY3" fmla="*/ 4905705 h 6887937"/>
              <a:gd name="connsiteX4" fmla="*/ 4213860 w 4790753"/>
              <a:gd name="connsiteY4" fmla="*/ 4757115 h 6887937"/>
              <a:gd name="connsiteX5" fmla="*/ 4457700 w 4790753"/>
              <a:gd name="connsiteY5" fmla="*/ 3842715 h 6887937"/>
              <a:gd name="connsiteX6" fmla="*/ 4686300 w 4790753"/>
              <a:gd name="connsiteY6" fmla="*/ 3713175 h 6887937"/>
              <a:gd name="connsiteX7" fmla="*/ 4785360 w 4790753"/>
              <a:gd name="connsiteY7" fmla="*/ 3926535 h 6887937"/>
              <a:gd name="connsiteX8" fmla="*/ 4028621 w 4790753"/>
              <a:gd name="connsiteY8" fmla="*/ 6887937 h 6887937"/>
              <a:gd name="connsiteX9" fmla="*/ 0 w 4790753"/>
              <a:gd name="connsiteY9" fmla="*/ 6877051 h 6887937"/>
              <a:gd name="connsiteX10" fmla="*/ 0 w 4790753"/>
              <a:gd name="connsiteY10" fmla="*/ 0 h 6887937"/>
              <a:gd name="connsiteX0" fmla="*/ 0 w 4790753"/>
              <a:gd name="connsiteY0" fmla="*/ 0 h 6887937"/>
              <a:gd name="connsiteX1" fmla="*/ 2487931 w 4790753"/>
              <a:gd name="connsiteY1" fmla="*/ 0 h 6887937"/>
              <a:gd name="connsiteX2" fmla="*/ 3244891 w 4790753"/>
              <a:gd name="connsiteY2" fmla="*/ 3464778 h 6887937"/>
              <a:gd name="connsiteX3" fmla="*/ 3992880 w 4790753"/>
              <a:gd name="connsiteY3" fmla="*/ 4905705 h 6887937"/>
              <a:gd name="connsiteX4" fmla="*/ 4213860 w 4790753"/>
              <a:gd name="connsiteY4" fmla="*/ 4757115 h 6887937"/>
              <a:gd name="connsiteX5" fmla="*/ 4457700 w 4790753"/>
              <a:gd name="connsiteY5" fmla="*/ 3842715 h 6887937"/>
              <a:gd name="connsiteX6" fmla="*/ 4686300 w 4790753"/>
              <a:gd name="connsiteY6" fmla="*/ 3713175 h 6887937"/>
              <a:gd name="connsiteX7" fmla="*/ 4785360 w 4790753"/>
              <a:gd name="connsiteY7" fmla="*/ 3926535 h 6887937"/>
              <a:gd name="connsiteX8" fmla="*/ 4028621 w 4790753"/>
              <a:gd name="connsiteY8" fmla="*/ 6887937 h 6887937"/>
              <a:gd name="connsiteX9" fmla="*/ 0 w 4790753"/>
              <a:gd name="connsiteY9" fmla="*/ 6877051 h 6887937"/>
              <a:gd name="connsiteX10" fmla="*/ 0 w 4790753"/>
              <a:gd name="connsiteY10" fmla="*/ 0 h 6887937"/>
              <a:gd name="connsiteX0" fmla="*/ 0 w 4790753"/>
              <a:gd name="connsiteY0" fmla="*/ 0 h 6887937"/>
              <a:gd name="connsiteX1" fmla="*/ 2487931 w 4790753"/>
              <a:gd name="connsiteY1" fmla="*/ 0 h 6887937"/>
              <a:gd name="connsiteX2" fmla="*/ 3392375 w 4790753"/>
              <a:gd name="connsiteY2" fmla="*/ 3464779 h 6887937"/>
              <a:gd name="connsiteX3" fmla="*/ 3992880 w 4790753"/>
              <a:gd name="connsiteY3" fmla="*/ 4905705 h 6887937"/>
              <a:gd name="connsiteX4" fmla="*/ 4213860 w 4790753"/>
              <a:gd name="connsiteY4" fmla="*/ 4757115 h 6887937"/>
              <a:gd name="connsiteX5" fmla="*/ 4457700 w 4790753"/>
              <a:gd name="connsiteY5" fmla="*/ 3842715 h 6887937"/>
              <a:gd name="connsiteX6" fmla="*/ 4686300 w 4790753"/>
              <a:gd name="connsiteY6" fmla="*/ 3713175 h 6887937"/>
              <a:gd name="connsiteX7" fmla="*/ 4785360 w 4790753"/>
              <a:gd name="connsiteY7" fmla="*/ 3926535 h 6887937"/>
              <a:gd name="connsiteX8" fmla="*/ 4028621 w 4790753"/>
              <a:gd name="connsiteY8" fmla="*/ 6887937 h 6887937"/>
              <a:gd name="connsiteX9" fmla="*/ 0 w 4790753"/>
              <a:gd name="connsiteY9" fmla="*/ 6877051 h 6887937"/>
              <a:gd name="connsiteX10" fmla="*/ 0 w 4790753"/>
              <a:gd name="connsiteY10" fmla="*/ 0 h 6887937"/>
              <a:gd name="connsiteX0" fmla="*/ 0 w 5110169"/>
              <a:gd name="connsiteY0" fmla="*/ 0 h 6887937"/>
              <a:gd name="connsiteX1" fmla="*/ 2487931 w 5110169"/>
              <a:gd name="connsiteY1" fmla="*/ 0 h 6887937"/>
              <a:gd name="connsiteX2" fmla="*/ 3392375 w 5110169"/>
              <a:gd name="connsiteY2" fmla="*/ 3464779 h 6887937"/>
              <a:gd name="connsiteX3" fmla="*/ 3992880 w 5110169"/>
              <a:gd name="connsiteY3" fmla="*/ 4905705 h 6887937"/>
              <a:gd name="connsiteX4" fmla="*/ 4213860 w 5110169"/>
              <a:gd name="connsiteY4" fmla="*/ 4757115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766000 w 5110169"/>
              <a:gd name="connsiteY2" fmla="*/ 4629324 h 6887937"/>
              <a:gd name="connsiteX3" fmla="*/ 3992880 w 5110169"/>
              <a:gd name="connsiteY3" fmla="*/ 4905705 h 6887937"/>
              <a:gd name="connsiteX4" fmla="*/ 4213860 w 5110169"/>
              <a:gd name="connsiteY4" fmla="*/ 4757115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716839 w 5110169"/>
              <a:gd name="connsiteY2" fmla="*/ 4550372 h 6887937"/>
              <a:gd name="connsiteX3" fmla="*/ 3992880 w 5110169"/>
              <a:gd name="connsiteY3" fmla="*/ 4905705 h 6887937"/>
              <a:gd name="connsiteX4" fmla="*/ 4213860 w 5110169"/>
              <a:gd name="connsiteY4" fmla="*/ 4757115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589019 w 5110169"/>
              <a:gd name="connsiteY2" fmla="*/ 4510896 h 6887937"/>
              <a:gd name="connsiteX3" fmla="*/ 3992880 w 5110169"/>
              <a:gd name="connsiteY3" fmla="*/ 4905705 h 6887937"/>
              <a:gd name="connsiteX4" fmla="*/ 4213860 w 5110169"/>
              <a:gd name="connsiteY4" fmla="*/ 4757115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677510 w 5110169"/>
              <a:gd name="connsiteY2" fmla="*/ 4510896 h 6887937"/>
              <a:gd name="connsiteX3" fmla="*/ 3992880 w 5110169"/>
              <a:gd name="connsiteY3" fmla="*/ 4905705 h 6887937"/>
              <a:gd name="connsiteX4" fmla="*/ 4213860 w 5110169"/>
              <a:gd name="connsiteY4" fmla="*/ 4757115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677510 w 5110169"/>
              <a:gd name="connsiteY2" fmla="*/ 4510896 h 6887937"/>
              <a:gd name="connsiteX3" fmla="*/ 3992880 w 5110169"/>
              <a:gd name="connsiteY3" fmla="*/ 4905705 h 6887937"/>
              <a:gd name="connsiteX4" fmla="*/ 4213860 w 5110169"/>
              <a:gd name="connsiteY4" fmla="*/ 4757115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677510 w 5110169"/>
              <a:gd name="connsiteY2" fmla="*/ 4510896 h 6887937"/>
              <a:gd name="connsiteX3" fmla="*/ 3953550 w 5110169"/>
              <a:gd name="connsiteY3" fmla="*/ 5034002 h 6887937"/>
              <a:gd name="connsiteX4" fmla="*/ 4213860 w 5110169"/>
              <a:gd name="connsiteY4" fmla="*/ 4757115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677510 w 5110169"/>
              <a:gd name="connsiteY2" fmla="*/ 4510896 h 6887937"/>
              <a:gd name="connsiteX3" fmla="*/ 3953550 w 5110169"/>
              <a:gd name="connsiteY3" fmla="*/ 5300466 h 6887937"/>
              <a:gd name="connsiteX4" fmla="*/ 4213860 w 5110169"/>
              <a:gd name="connsiteY4" fmla="*/ 4757115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677510 w 5110169"/>
              <a:gd name="connsiteY2" fmla="*/ 4510896 h 6887937"/>
              <a:gd name="connsiteX3" fmla="*/ 4042040 w 5110169"/>
              <a:gd name="connsiteY3" fmla="*/ 5566930 h 6887937"/>
              <a:gd name="connsiteX4" fmla="*/ 4213860 w 5110169"/>
              <a:gd name="connsiteY4" fmla="*/ 4757115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677510 w 5110169"/>
              <a:gd name="connsiteY2" fmla="*/ 4510896 h 6887937"/>
              <a:gd name="connsiteX3" fmla="*/ 4032208 w 5110169"/>
              <a:gd name="connsiteY3" fmla="*/ 5379419 h 6887937"/>
              <a:gd name="connsiteX4" fmla="*/ 4213860 w 5110169"/>
              <a:gd name="connsiteY4" fmla="*/ 4757115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805329 w 5110169"/>
              <a:gd name="connsiteY2" fmla="*/ 4974740 h 6887937"/>
              <a:gd name="connsiteX3" fmla="*/ 4032208 w 5110169"/>
              <a:gd name="connsiteY3" fmla="*/ 5379419 h 6887937"/>
              <a:gd name="connsiteX4" fmla="*/ 4213860 w 5110169"/>
              <a:gd name="connsiteY4" fmla="*/ 4757115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775832 w 5110169"/>
              <a:gd name="connsiteY2" fmla="*/ 5033954 h 6887937"/>
              <a:gd name="connsiteX3" fmla="*/ 4032208 w 5110169"/>
              <a:gd name="connsiteY3" fmla="*/ 5379419 h 6887937"/>
              <a:gd name="connsiteX4" fmla="*/ 4213860 w 5110169"/>
              <a:gd name="connsiteY4" fmla="*/ 4757115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834825 w 5110169"/>
              <a:gd name="connsiteY2" fmla="*/ 5142514 h 6887937"/>
              <a:gd name="connsiteX3" fmla="*/ 4032208 w 5110169"/>
              <a:gd name="connsiteY3" fmla="*/ 5379419 h 6887937"/>
              <a:gd name="connsiteX4" fmla="*/ 4213860 w 5110169"/>
              <a:gd name="connsiteY4" fmla="*/ 4757115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834825 w 5110169"/>
              <a:gd name="connsiteY2" fmla="*/ 5142514 h 6887937"/>
              <a:gd name="connsiteX3" fmla="*/ 4074118 w 5110169"/>
              <a:gd name="connsiteY3" fmla="*/ 5314407 h 6887937"/>
              <a:gd name="connsiteX4" fmla="*/ 4213860 w 5110169"/>
              <a:gd name="connsiteY4" fmla="*/ 4757115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834825 w 5110169"/>
              <a:gd name="connsiteY2" fmla="*/ 5142514 h 6887937"/>
              <a:gd name="connsiteX3" fmla="*/ 4074118 w 5110169"/>
              <a:gd name="connsiteY3" fmla="*/ 5314407 h 6887937"/>
              <a:gd name="connsiteX4" fmla="*/ 4168140 w 5110169"/>
              <a:gd name="connsiteY4" fmla="*/ 5055407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834825 w 5110169"/>
              <a:gd name="connsiteY2" fmla="*/ 5142514 h 6887937"/>
              <a:gd name="connsiteX3" fmla="*/ 4074118 w 5110169"/>
              <a:gd name="connsiteY3" fmla="*/ 5314407 h 6887937"/>
              <a:gd name="connsiteX4" fmla="*/ 4168140 w 5110169"/>
              <a:gd name="connsiteY4" fmla="*/ 5055407 h 6887937"/>
              <a:gd name="connsiteX5" fmla="*/ 3935730 w 5110169"/>
              <a:gd name="connsiteY5" fmla="*/ 417542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834825 w 5110169"/>
              <a:gd name="connsiteY2" fmla="*/ 5142514 h 6887937"/>
              <a:gd name="connsiteX3" fmla="*/ 4074118 w 5110169"/>
              <a:gd name="connsiteY3" fmla="*/ 5314407 h 6887937"/>
              <a:gd name="connsiteX4" fmla="*/ 4168140 w 5110169"/>
              <a:gd name="connsiteY4" fmla="*/ 5055407 h 6887937"/>
              <a:gd name="connsiteX5" fmla="*/ 3935730 w 5110169"/>
              <a:gd name="connsiteY5" fmla="*/ 4175425 h 6887937"/>
              <a:gd name="connsiteX6" fmla="*/ 4061460 w 5110169"/>
              <a:gd name="connsiteY6" fmla="*/ 3931157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834825 w 5110169"/>
              <a:gd name="connsiteY2" fmla="*/ 5142514 h 6887937"/>
              <a:gd name="connsiteX3" fmla="*/ 4074118 w 5110169"/>
              <a:gd name="connsiteY3" fmla="*/ 5314407 h 6887937"/>
              <a:gd name="connsiteX4" fmla="*/ 4168140 w 5110169"/>
              <a:gd name="connsiteY4" fmla="*/ 5055407 h 6887937"/>
              <a:gd name="connsiteX5" fmla="*/ 3935730 w 5110169"/>
              <a:gd name="connsiteY5" fmla="*/ 4175425 h 6887937"/>
              <a:gd name="connsiteX6" fmla="*/ 4061460 w 5110169"/>
              <a:gd name="connsiteY6" fmla="*/ 3931157 h 6887937"/>
              <a:gd name="connsiteX7" fmla="*/ 4198620 w 5110169"/>
              <a:gd name="connsiteY7" fmla="*/ 4133044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834825 w 5110169"/>
              <a:gd name="connsiteY2" fmla="*/ 5142514 h 6887937"/>
              <a:gd name="connsiteX3" fmla="*/ 4074118 w 5110169"/>
              <a:gd name="connsiteY3" fmla="*/ 5314407 h 6887937"/>
              <a:gd name="connsiteX4" fmla="*/ 4168140 w 5110169"/>
              <a:gd name="connsiteY4" fmla="*/ 5055407 h 6887937"/>
              <a:gd name="connsiteX5" fmla="*/ 3935730 w 5110169"/>
              <a:gd name="connsiteY5" fmla="*/ 4175425 h 6887937"/>
              <a:gd name="connsiteX6" fmla="*/ 4061460 w 5110169"/>
              <a:gd name="connsiteY6" fmla="*/ 3931157 h 6887937"/>
              <a:gd name="connsiteX7" fmla="*/ 4251960 w 5110169"/>
              <a:gd name="connsiteY7" fmla="*/ 4071856 h 6887937"/>
              <a:gd name="connsiteX8" fmla="*/ 5110169 w 5110169"/>
              <a:gd name="connsiteY8" fmla="*/ 6887937 h 6887937"/>
              <a:gd name="connsiteX9" fmla="*/ 0 w 5110169"/>
              <a:gd name="connsiteY9" fmla="*/ 6877051 h 6887937"/>
              <a:gd name="connsiteX10" fmla="*/ 0 w 5110169"/>
              <a:gd name="connsiteY10" fmla="*/ 0 h 6887937"/>
              <a:gd name="connsiteX0" fmla="*/ 0 w 5030921"/>
              <a:gd name="connsiteY0" fmla="*/ 0 h 6877051"/>
              <a:gd name="connsiteX1" fmla="*/ 2487931 w 5030921"/>
              <a:gd name="connsiteY1" fmla="*/ 0 h 6877051"/>
              <a:gd name="connsiteX2" fmla="*/ 3834825 w 5030921"/>
              <a:gd name="connsiteY2" fmla="*/ 5142514 h 6877051"/>
              <a:gd name="connsiteX3" fmla="*/ 4074118 w 5030921"/>
              <a:gd name="connsiteY3" fmla="*/ 5314407 h 6877051"/>
              <a:gd name="connsiteX4" fmla="*/ 4168140 w 5030921"/>
              <a:gd name="connsiteY4" fmla="*/ 5055407 h 6877051"/>
              <a:gd name="connsiteX5" fmla="*/ 3935730 w 5030921"/>
              <a:gd name="connsiteY5" fmla="*/ 4175425 h 6877051"/>
              <a:gd name="connsiteX6" fmla="*/ 4061460 w 5030921"/>
              <a:gd name="connsiteY6" fmla="*/ 3931157 h 6877051"/>
              <a:gd name="connsiteX7" fmla="*/ 4251960 w 5030921"/>
              <a:gd name="connsiteY7" fmla="*/ 4071856 h 6877051"/>
              <a:gd name="connsiteX8" fmla="*/ 5030921 w 5030921"/>
              <a:gd name="connsiteY8" fmla="*/ 6875699 h 6877051"/>
              <a:gd name="connsiteX9" fmla="*/ 0 w 5030921"/>
              <a:gd name="connsiteY9" fmla="*/ 6877051 h 6877051"/>
              <a:gd name="connsiteX10" fmla="*/ 0 w 5030921"/>
              <a:gd name="connsiteY10" fmla="*/ 0 h 6877051"/>
              <a:gd name="connsiteX0" fmla="*/ 0 w 4963865"/>
              <a:gd name="connsiteY0" fmla="*/ 0 h 6877051"/>
              <a:gd name="connsiteX1" fmla="*/ 2487931 w 4963865"/>
              <a:gd name="connsiteY1" fmla="*/ 0 h 6877051"/>
              <a:gd name="connsiteX2" fmla="*/ 3834825 w 4963865"/>
              <a:gd name="connsiteY2" fmla="*/ 5142514 h 6877051"/>
              <a:gd name="connsiteX3" fmla="*/ 4074118 w 4963865"/>
              <a:gd name="connsiteY3" fmla="*/ 5314407 h 6877051"/>
              <a:gd name="connsiteX4" fmla="*/ 4168140 w 4963865"/>
              <a:gd name="connsiteY4" fmla="*/ 5055407 h 6877051"/>
              <a:gd name="connsiteX5" fmla="*/ 3935730 w 4963865"/>
              <a:gd name="connsiteY5" fmla="*/ 4175425 h 6877051"/>
              <a:gd name="connsiteX6" fmla="*/ 4061460 w 4963865"/>
              <a:gd name="connsiteY6" fmla="*/ 3931157 h 6877051"/>
              <a:gd name="connsiteX7" fmla="*/ 4251960 w 4963865"/>
              <a:gd name="connsiteY7" fmla="*/ 4071856 h 6877051"/>
              <a:gd name="connsiteX8" fmla="*/ 4963865 w 4963865"/>
              <a:gd name="connsiteY8" fmla="*/ 6875699 h 6877051"/>
              <a:gd name="connsiteX9" fmla="*/ 0 w 4963865"/>
              <a:gd name="connsiteY9" fmla="*/ 6877051 h 6877051"/>
              <a:gd name="connsiteX10" fmla="*/ 0 w 4963865"/>
              <a:gd name="connsiteY10" fmla="*/ 0 h 6877051"/>
              <a:gd name="connsiteX0" fmla="*/ 0 w 5024825"/>
              <a:gd name="connsiteY0" fmla="*/ 0 h 6881818"/>
              <a:gd name="connsiteX1" fmla="*/ 2487931 w 5024825"/>
              <a:gd name="connsiteY1" fmla="*/ 0 h 6881818"/>
              <a:gd name="connsiteX2" fmla="*/ 3834825 w 5024825"/>
              <a:gd name="connsiteY2" fmla="*/ 5142514 h 6881818"/>
              <a:gd name="connsiteX3" fmla="*/ 40741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31157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41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31157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41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31157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41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31157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41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31157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41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41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41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41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41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41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41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41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9198 w 5024825"/>
              <a:gd name="connsiteY3" fmla="*/ 5441882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9198 w 5024825"/>
              <a:gd name="connsiteY3" fmla="*/ 5441882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9198 w 5024825"/>
              <a:gd name="connsiteY3" fmla="*/ 5441882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487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487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487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487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487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487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487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487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487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024825" h="6881818">
                <a:moveTo>
                  <a:pt x="0" y="0"/>
                </a:moveTo>
                <a:lnTo>
                  <a:pt x="2487931" y="0"/>
                </a:lnTo>
                <a:lnTo>
                  <a:pt x="3834825" y="5142514"/>
                </a:lnTo>
                <a:cubicBezTo>
                  <a:pt x="3851116" y="5182666"/>
                  <a:pt x="3878538" y="5351369"/>
                  <a:pt x="4048718" y="5314407"/>
                </a:cubicBezTo>
                <a:cubicBezTo>
                  <a:pt x="4218898" y="5277445"/>
                  <a:pt x="4184015" y="5205230"/>
                  <a:pt x="4168140" y="5055407"/>
                </a:cubicBezTo>
                <a:lnTo>
                  <a:pt x="3935730" y="4175425"/>
                </a:lnTo>
                <a:cubicBezTo>
                  <a:pt x="3924300" y="4083966"/>
                  <a:pt x="3902710" y="3989870"/>
                  <a:pt x="4061460" y="3941355"/>
                </a:cubicBezTo>
                <a:cubicBezTo>
                  <a:pt x="4194810" y="3923207"/>
                  <a:pt x="4213860" y="4007005"/>
                  <a:pt x="4251960" y="4071856"/>
                </a:cubicBezTo>
                <a:lnTo>
                  <a:pt x="5024825" y="6881818"/>
                </a:lnTo>
                <a:lnTo>
                  <a:pt x="0" y="6877051"/>
                </a:lnTo>
                <a:lnTo>
                  <a:pt x="0" y="0"/>
                </a:lnTo>
                <a:close/>
              </a:path>
            </a:pathLst>
          </a:custGeom>
          <a:solidFill>
            <a:schemeClr val="bg2"/>
          </a:solidFill>
        </p:spPr>
        <p:txBody>
          <a:bodyPr anchor="ctr"/>
          <a:lstStyle>
            <a:lvl1pPr algn="ctr">
              <a:defRPr baseline="-25000"/>
            </a:lvl1pPr>
          </a:lstStyle>
          <a:p>
            <a:r>
              <a:rPr lang="en-US"/>
              <a:t>Click icon to add picture</a:t>
            </a:r>
            <a:endParaRPr lang="en-US" dirty="0"/>
          </a:p>
        </p:txBody>
      </p:sp>
      <p:cxnSp>
        <p:nvCxnSpPr>
          <p:cNvPr id="22" name="Straight Connector 21">
            <a:extLst>
              <a:ext uri="{FF2B5EF4-FFF2-40B4-BE49-F238E27FC236}">
                <a16:creationId xmlns:a16="http://schemas.microsoft.com/office/drawing/2014/main" id="{C01359A1-A1B1-9DC6-08B9-8042E7FBA168}"/>
              </a:ext>
              <a:ext uri="{C183D7F6-B498-43B3-948B-1728B52AA6E4}">
                <adec:decorative xmlns:adec="http://schemas.microsoft.com/office/drawing/2017/decorative" val="1"/>
              </a:ext>
            </a:extLst>
          </p:cNvPr>
          <p:cNvCxnSpPr>
            <a:cxnSpLocks/>
          </p:cNvCxnSpPr>
          <p:nvPr userDrawn="1"/>
        </p:nvCxnSpPr>
        <p:spPr>
          <a:xfrm rot="10800000" flipH="1">
            <a:off x="6889763" y="0"/>
            <a:ext cx="1822122" cy="6871447"/>
          </a:xfrm>
          <a:prstGeom prst="line">
            <a:avLst/>
          </a:prstGeom>
          <a:ln w="22225">
            <a:solidFill>
              <a:schemeClr val="tx2"/>
            </a:solidFill>
          </a:ln>
        </p:spPr>
        <p:style>
          <a:lnRef idx="1">
            <a:schemeClr val="accent1"/>
          </a:lnRef>
          <a:fillRef idx="0">
            <a:schemeClr val="accent1"/>
          </a:fillRef>
          <a:effectRef idx="0">
            <a:schemeClr val="accent1"/>
          </a:effectRef>
          <a:fontRef idx="minor">
            <a:schemeClr val="tx1"/>
          </a:fontRef>
        </p:style>
      </p:cxnSp>
      <p:sp>
        <p:nvSpPr>
          <p:cNvPr id="24" name="Footer Placeholder 8">
            <a:extLst>
              <a:ext uri="{FF2B5EF4-FFF2-40B4-BE49-F238E27FC236}">
                <a16:creationId xmlns:a16="http://schemas.microsoft.com/office/drawing/2014/main" id="{28D89004-F984-BB7D-2489-E7EC55129802}"/>
              </a:ext>
            </a:extLst>
          </p:cNvPr>
          <p:cNvSpPr>
            <a:spLocks noGrp="1"/>
          </p:cNvSpPr>
          <p:nvPr>
            <p:ph type="ftr" sz="quarter" idx="3"/>
          </p:nvPr>
        </p:nvSpPr>
        <p:spPr>
          <a:xfrm>
            <a:off x="824241" y="6290774"/>
            <a:ext cx="6637071" cy="365125"/>
          </a:xfrm>
          <a:prstGeom prst="rect">
            <a:avLst/>
          </a:prstGeom>
        </p:spPr>
        <p:txBody>
          <a:bodyPr/>
          <a:lstStyle>
            <a:lvl1pPr>
              <a:defRPr sz="1100" b="0" i="0" cap="all" baseline="0">
                <a:solidFill>
                  <a:schemeClr val="tx1"/>
                </a:solidFill>
                <a:latin typeface="+mn-lt"/>
              </a:defRPr>
            </a:lvl1pPr>
          </a:lstStyle>
          <a:p>
            <a:r>
              <a:rPr lang="en-US" dirty="0"/>
              <a:t>Add footer here</a:t>
            </a:r>
          </a:p>
        </p:txBody>
      </p:sp>
      <p:sp>
        <p:nvSpPr>
          <p:cNvPr id="21" name="Slide Number Placeholder 9">
            <a:extLst>
              <a:ext uri="{FF2B5EF4-FFF2-40B4-BE49-F238E27FC236}">
                <a16:creationId xmlns:a16="http://schemas.microsoft.com/office/drawing/2014/main" id="{E2790754-E9EF-9F79-825B-5AB348DFA62E}"/>
              </a:ext>
            </a:extLst>
          </p:cNvPr>
          <p:cNvSpPr>
            <a:spLocks noGrp="1"/>
          </p:cNvSpPr>
          <p:nvPr>
            <p:ph type="sldNum" sz="quarter" idx="4"/>
          </p:nvPr>
        </p:nvSpPr>
        <p:spPr>
          <a:xfrm>
            <a:off x="10768546" y="6290774"/>
            <a:ext cx="617912" cy="365125"/>
          </a:xfrm>
          <a:prstGeom prst="rect">
            <a:avLst/>
          </a:prstGeom>
        </p:spPr>
        <p:txBody>
          <a:bodyPr/>
          <a:lstStyle>
            <a:lvl1pPr algn="r">
              <a:defRPr sz="1100" b="0" i="0">
                <a:solidFill>
                  <a:schemeClr val="bg1"/>
                </a:solidFill>
                <a:latin typeface="+mn-lt"/>
              </a:defRPr>
            </a:lvl1pPr>
          </a:lstStyle>
          <a:p>
            <a:fld id="{3A98EE3D-8CD1-4C3F-BD1C-C98C9596463C}" type="slidenum">
              <a:rPr lang="en-US" smtClean="0"/>
              <a:pPr/>
              <a:t>‹#›</a:t>
            </a:fld>
            <a:endParaRPr lang="en-US" dirty="0"/>
          </a:p>
        </p:txBody>
      </p:sp>
      <p:sp>
        <p:nvSpPr>
          <p:cNvPr id="3" name="Title 1">
            <a:extLst>
              <a:ext uri="{FF2B5EF4-FFF2-40B4-BE49-F238E27FC236}">
                <a16:creationId xmlns:a16="http://schemas.microsoft.com/office/drawing/2014/main" id="{80206913-4198-C5BA-6B13-02095EAA2B6F}"/>
              </a:ext>
            </a:extLst>
          </p:cNvPr>
          <p:cNvSpPr>
            <a:spLocks noGrp="1"/>
          </p:cNvSpPr>
          <p:nvPr>
            <p:ph type="ctrTitle" hasCustomPrompt="1"/>
          </p:nvPr>
        </p:nvSpPr>
        <p:spPr>
          <a:xfrm>
            <a:off x="796322" y="320040"/>
            <a:ext cx="6732237" cy="1017147"/>
          </a:xfrm>
        </p:spPr>
        <p:txBody>
          <a:bodyPr anchor="b">
            <a:noAutofit/>
          </a:bodyPr>
          <a:lstStyle>
            <a:lvl1pPr algn="l">
              <a:lnSpc>
                <a:spcPct val="90000"/>
              </a:lnSpc>
              <a:defRPr sz="3600" spc="100" baseline="0">
                <a:solidFill>
                  <a:schemeClr val="tx1"/>
                </a:solidFill>
              </a:defRPr>
            </a:lvl1pPr>
          </a:lstStyle>
          <a:p>
            <a:r>
              <a:rPr lang="en-US" dirty="0"/>
              <a:t>Add title here</a:t>
            </a:r>
          </a:p>
        </p:txBody>
      </p:sp>
      <p:sp>
        <p:nvSpPr>
          <p:cNvPr id="4" name="Text Placeholder 7">
            <a:extLst>
              <a:ext uri="{FF2B5EF4-FFF2-40B4-BE49-F238E27FC236}">
                <a16:creationId xmlns:a16="http://schemas.microsoft.com/office/drawing/2014/main" id="{F770BC68-C025-CE63-EEBA-5DC7ADC44D91}"/>
              </a:ext>
            </a:extLst>
          </p:cNvPr>
          <p:cNvSpPr>
            <a:spLocks noGrp="1"/>
          </p:cNvSpPr>
          <p:nvPr>
            <p:ph type="body" sz="quarter" idx="10" hasCustomPrompt="1"/>
          </p:nvPr>
        </p:nvSpPr>
        <p:spPr>
          <a:xfrm>
            <a:off x="824242" y="1749479"/>
            <a:ext cx="788639" cy="533400"/>
          </a:xfrm>
        </p:spPr>
        <p:txBody>
          <a:bodyPr lIns="0" tIns="0" rIns="0" bIns="0" anchor="ctr">
            <a:noAutofit/>
          </a:bodyPr>
          <a:lstStyle>
            <a:lvl1pPr marL="0" indent="0" algn="ctr">
              <a:lnSpc>
                <a:spcPct val="60000"/>
              </a:lnSpc>
              <a:spcBef>
                <a:spcPts val="0"/>
              </a:spcBef>
              <a:spcAft>
                <a:spcPts val="0"/>
              </a:spcAft>
              <a:buNone/>
              <a:defRPr sz="4400" b="0" spc="100" baseline="-25000">
                <a:solidFill>
                  <a:schemeClr val="tx2"/>
                </a:solidFill>
              </a:defRPr>
            </a:lvl1pPr>
            <a:lvl2pPr marL="201168" indent="0">
              <a:buNone/>
              <a:defRPr/>
            </a:lvl2pPr>
            <a:lvl3pPr marL="384048" indent="0">
              <a:buNone/>
              <a:defRPr/>
            </a:lvl3pPr>
            <a:lvl4pPr marL="566928" indent="0">
              <a:buNone/>
              <a:defRPr/>
            </a:lvl4pPr>
            <a:lvl5pPr marL="749808" indent="0">
              <a:buNone/>
              <a:defRPr/>
            </a:lvl5pPr>
          </a:lstStyle>
          <a:p>
            <a:pPr lvl="0"/>
            <a:r>
              <a:rPr lang="en-US" dirty="0"/>
              <a:t>o1.</a:t>
            </a:r>
          </a:p>
        </p:txBody>
      </p:sp>
      <p:sp>
        <p:nvSpPr>
          <p:cNvPr id="5" name="Text Placeholder 12">
            <a:extLst>
              <a:ext uri="{FF2B5EF4-FFF2-40B4-BE49-F238E27FC236}">
                <a16:creationId xmlns:a16="http://schemas.microsoft.com/office/drawing/2014/main" id="{2F993316-5D9D-6B5D-B678-3E0B84A3C0D2}"/>
              </a:ext>
            </a:extLst>
          </p:cNvPr>
          <p:cNvSpPr>
            <a:spLocks noGrp="1"/>
          </p:cNvSpPr>
          <p:nvPr>
            <p:ph type="body" sz="quarter" idx="16" hasCustomPrompt="1"/>
          </p:nvPr>
        </p:nvSpPr>
        <p:spPr>
          <a:xfrm>
            <a:off x="1643379" y="1749479"/>
            <a:ext cx="5885179" cy="533400"/>
          </a:xfrm>
        </p:spPr>
        <p:txBody>
          <a:bodyPr bIns="0" anchor="b"/>
          <a:lstStyle>
            <a:lvl1pPr marL="0" indent="0">
              <a:buNone/>
              <a:defRPr>
                <a:solidFill>
                  <a:schemeClr val="tx1">
                    <a:lumMod val="50000"/>
                    <a:lumOff val="50000"/>
                  </a:schemeClr>
                </a:solidFill>
              </a:defRPr>
            </a:lvl1pPr>
            <a:lvl2pPr marL="201168" indent="0">
              <a:buNone/>
              <a:defRPr/>
            </a:lvl2pPr>
            <a:lvl3pPr marL="384048" indent="0">
              <a:buNone/>
              <a:defRPr/>
            </a:lvl3pPr>
            <a:lvl4pPr marL="566928" indent="0">
              <a:buNone/>
              <a:defRPr/>
            </a:lvl4pPr>
            <a:lvl5pPr marL="749808" indent="0">
              <a:buNone/>
              <a:defRPr/>
            </a:lvl5pPr>
          </a:lstStyle>
          <a:p>
            <a:pPr lvl="0"/>
            <a:r>
              <a:rPr lang="en-US" dirty="0"/>
              <a:t>Click to add text</a:t>
            </a:r>
          </a:p>
        </p:txBody>
      </p:sp>
      <p:sp>
        <p:nvSpPr>
          <p:cNvPr id="11" name="Text Placeholder 7">
            <a:extLst>
              <a:ext uri="{FF2B5EF4-FFF2-40B4-BE49-F238E27FC236}">
                <a16:creationId xmlns:a16="http://schemas.microsoft.com/office/drawing/2014/main" id="{41C39372-CEC6-2265-7611-84F187C126B1}"/>
              </a:ext>
            </a:extLst>
          </p:cNvPr>
          <p:cNvSpPr>
            <a:spLocks noGrp="1"/>
          </p:cNvSpPr>
          <p:nvPr>
            <p:ph type="body" sz="quarter" idx="12" hasCustomPrompt="1"/>
          </p:nvPr>
        </p:nvSpPr>
        <p:spPr>
          <a:xfrm>
            <a:off x="824242" y="2378035"/>
            <a:ext cx="788639" cy="533400"/>
          </a:xfrm>
        </p:spPr>
        <p:txBody>
          <a:bodyPr lIns="0" tIns="0" rIns="0" bIns="0" anchor="ctr">
            <a:noAutofit/>
          </a:bodyPr>
          <a:lstStyle>
            <a:lvl1pPr marL="0" indent="0" algn="ctr">
              <a:lnSpc>
                <a:spcPct val="60000"/>
              </a:lnSpc>
              <a:spcBef>
                <a:spcPts val="0"/>
              </a:spcBef>
              <a:spcAft>
                <a:spcPts val="0"/>
              </a:spcAft>
              <a:buNone/>
              <a:defRPr sz="4400" b="0" spc="100" baseline="-25000">
                <a:solidFill>
                  <a:schemeClr val="tx2"/>
                </a:solidFill>
              </a:defRPr>
            </a:lvl1pPr>
            <a:lvl2pPr marL="201168" indent="0">
              <a:buNone/>
              <a:defRPr/>
            </a:lvl2pPr>
            <a:lvl3pPr marL="384048" indent="0">
              <a:buNone/>
              <a:defRPr/>
            </a:lvl3pPr>
            <a:lvl4pPr marL="566928" indent="0">
              <a:buNone/>
              <a:defRPr/>
            </a:lvl4pPr>
            <a:lvl5pPr marL="749808" indent="0">
              <a:buNone/>
              <a:defRPr/>
            </a:lvl5pPr>
          </a:lstStyle>
          <a:p>
            <a:pPr lvl="0"/>
            <a:r>
              <a:rPr lang="en-US" dirty="0"/>
              <a:t>o2.</a:t>
            </a:r>
          </a:p>
        </p:txBody>
      </p:sp>
      <p:sp>
        <p:nvSpPr>
          <p:cNvPr id="12" name="Text Placeholder 12">
            <a:extLst>
              <a:ext uri="{FF2B5EF4-FFF2-40B4-BE49-F238E27FC236}">
                <a16:creationId xmlns:a16="http://schemas.microsoft.com/office/drawing/2014/main" id="{5E13D63F-D0AC-7CD2-770C-6AB09F1BA687}"/>
              </a:ext>
            </a:extLst>
          </p:cNvPr>
          <p:cNvSpPr>
            <a:spLocks noGrp="1"/>
          </p:cNvSpPr>
          <p:nvPr>
            <p:ph type="body" sz="quarter" idx="17" hasCustomPrompt="1"/>
          </p:nvPr>
        </p:nvSpPr>
        <p:spPr>
          <a:xfrm>
            <a:off x="1643379" y="2378035"/>
            <a:ext cx="5885179" cy="533400"/>
          </a:xfrm>
        </p:spPr>
        <p:txBody>
          <a:bodyPr bIns="0" anchor="b">
            <a:normAutofit/>
          </a:bodyPr>
          <a:lstStyle>
            <a:lvl1pPr marL="0" indent="0">
              <a:buNone/>
              <a:defRPr sz="2000">
                <a:solidFill>
                  <a:schemeClr val="tx1">
                    <a:lumMod val="50000"/>
                    <a:lumOff val="50000"/>
                  </a:schemeClr>
                </a:solidFill>
              </a:defRPr>
            </a:lvl1pPr>
            <a:lvl2pPr marL="201168" indent="0">
              <a:buNone/>
              <a:defRPr/>
            </a:lvl2pPr>
            <a:lvl3pPr marL="384048" indent="0">
              <a:buNone/>
              <a:defRPr/>
            </a:lvl3pPr>
            <a:lvl4pPr marL="566928" indent="0">
              <a:buNone/>
              <a:defRPr/>
            </a:lvl4pPr>
            <a:lvl5pPr marL="749808" indent="0">
              <a:buNone/>
              <a:defRPr/>
            </a:lvl5pPr>
          </a:lstStyle>
          <a:p>
            <a:pPr lvl="0"/>
            <a:r>
              <a:rPr lang="en-US" dirty="0"/>
              <a:t>Click to add text</a:t>
            </a:r>
          </a:p>
        </p:txBody>
      </p:sp>
      <p:sp>
        <p:nvSpPr>
          <p:cNvPr id="18" name="Text Placeholder 7">
            <a:extLst>
              <a:ext uri="{FF2B5EF4-FFF2-40B4-BE49-F238E27FC236}">
                <a16:creationId xmlns:a16="http://schemas.microsoft.com/office/drawing/2014/main" id="{85BF73EF-490D-CA1C-DAD3-BACB141D0988}"/>
              </a:ext>
            </a:extLst>
          </p:cNvPr>
          <p:cNvSpPr>
            <a:spLocks noGrp="1"/>
          </p:cNvSpPr>
          <p:nvPr>
            <p:ph type="body" sz="quarter" idx="13" hasCustomPrompt="1"/>
          </p:nvPr>
        </p:nvSpPr>
        <p:spPr>
          <a:xfrm>
            <a:off x="824242" y="3006909"/>
            <a:ext cx="788639" cy="533400"/>
          </a:xfrm>
        </p:spPr>
        <p:txBody>
          <a:bodyPr lIns="0" tIns="0" rIns="0" bIns="0" anchor="ctr">
            <a:noAutofit/>
          </a:bodyPr>
          <a:lstStyle>
            <a:lvl1pPr marL="0" indent="0" algn="ctr">
              <a:lnSpc>
                <a:spcPct val="60000"/>
              </a:lnSpc>
              <a:spcBef>
                <a:spcPts val="0"/>
              </a:spcBef>
              <a:spcAft>
                <a:spcPts val="0"/>
              </a:spcAft>
              <a:buNone/>
              <a:defRPr sz="4400" b="0" spc="100" baseline="-25000">
                <a:solidFill>
                  <a:schemeClr val="tx2"/>
                </a:solidFill>
              </a:defRPr>
            </a:lvl1pPr>
            <a:lvl2pPr marL="201168" indent="0">
              <a:buNone/>
              <a:defRPr/>
            </a:lvl2pPr>
            <a:lvl3pPr marL="384048" indent="0">
              <a:buNone/>
              <a:defRPr/>
            </a:lvl3pPr>
            <a:lvl4pPr marL="566928" indent="0">
              <a:buNone/>
              <a:defRPr/>
            </a:lvl4pPr>
            <a:lvl5pPr marL="749808" indent="0">
              <a:buNone/>
              <a:defRPr/>
            </a:lvl5pPr>
          </a:lstStyle>
          <a:p>
            <a:pPr lvl="0"/>
            <a:r>
              <a:rPr lang="en-US" dirty="0"/>
              <a:t>o3.</a:t>
            </a:r>
          </a:p>
        </p:txBody>
      </p:sp>
      <p:sp>
        <p:nvSpPr>
          <p:cNvPr id="19" name="Text Placeholder 12">
            <a:extLst>
              <a:ext uri="{FF2B5EF4-FFF2-40B4-BE49-F238E27FC236}">
                <a16:creationId xmlns:a16="http://schemas.microsoft.com/office/drawing/2014/main" id="{B82C914D-7190-2AD0-228B-6DA13843762C}"/>
              </a:ext>
            </a:extLst>
          </p:cNvPr>
          <p:cNvSpPr>
            <a:spLocks noGrp="1"/>
          </p:cNvSpPr>
          <p:nvPr>
            <p:ph type="body" sz="quarter" idx="18" hasCustomPrompt="1"/>
          </p:nvPr>
        </p:nvSpPr>
        <p:spPr>
          <a:xfrm>
            <a:off x="1643379" y="3009613"/>
            <a:ext cx="5885179" cy="533400"/>
          </a:xfrm>
        </p:spPr>
        <p:txBody>
          <a:bodyPr bIns="0" anchor="b">
            <a:normAutofit/>
          </a:bodyPr>
          <a:lstStyle>
            <a:lvl1pPr marL="0" indent="0">
              <a:buNone/>
              <a:defRPr sz="2000">
                <a:solidFill>
                  <a:schemeClr val="tx1">
                    <a:lumMod val="50000"/>
                    <a:lumOff val="50000"/>
                  </a:schemeClr>
                </a:solidFill>
              </a:defRPr>
            </a:lvl1pPr>
            <a:lvl2pPr marL="201168" indent="0">
              <a:buNone/>
              <a:defRPr/>
            </a:lvl2pPr>
            <a:lvl3pPr marL="384048" indent="0">
              <a:buNone/>
              <a:defRPr/>
            </a:lvl3pPr>
            <a:lvl4pPr marL="566928" indent="0">
              <a:buNone/>
              <a:defRPr/>
            </a:lvl4pPr>
            <a:lvl5pPr marL="749808" indent="0">
              <a:buNone/>
              <a:defRPr/>
            </a:lvl5pPr>
          </a:lstStyle>
          <a:p>
            <a:pPr lvl="0"/>
            <a:r>
              <a:rPr lang="en-US" dirty="0"/>
              <a:t>Click to add text</a:t>
            </a:r>
          </a:p>
        </p:txBody>
      </p:sp>
      <p:sp>
        <p:nvSpPr>
          <p:cNvPr id="25" name="Text Placeholder 7">
            <a:extLst>
              <a:ext uri="{FF2B5EF4-FFF2-40B4-BE49-F238E27FC236}">
                <a16:creationId xmlns:a16="http://schemas.microsoft.com/office/drawing/2014/main" id="{DAE3299D-125C-8DBC-60F9-82920ADE34EB}"/>
              </a:ext>
            </a:extLst>
          </p:cNvPr>
          <p:cNvSpPr>
            <a:spLocks noGrp="1"/>
          </p:cNvSpPr>
          <p:nvPr>
            <p:ph type="body" sz="quarter" idx="14" hasCustomPrompt="1"/>
          </p:nvPr>
        </p:nvSpPr>
        <p:spPr>
          <a:xfrm>
            <a:off x="824242" y="3635783"/>
            <a:ext cx="788639" cy="533400"/>
          </a:xfrm>
        </p:spPr>
        <p:txBody>
          <a:bodyPr lIns="0" tIns="0" rIns="0" bIns="0" anchor="ctr">
            <a:noAutofit/>
          </a:bodyPr>
          <a:lstStyle>
            <a:lvl1pPr marL="0" indent="0" algn="ctr">
              <a:lnSpc>
                <a:spcPct val="60000"/>
              </a:lnSpc>
              <a:spcBef>
                <a:spcPts val="0"/>
              </a:spcBef>
              <a:spcAft>
                <a:spcPts val="0"/>
              </a:spcAft>
              <a:buNone/>
              <a:defRPr sz="4400" b="0" spc="100" baseline="-25000">
                <a:solidFill>
                  <a:schemeClr val="tx2"/>
                </a:solidFill>
              </a:defRPr>
            </a:lvl1pPr>
            <a:lvl2pPr marL="201168" indent="0">
              <a:buNone/>
              <a:defRPr/>
            </a:lvl2pPr>
            <a:lvl3pPr marL="384048" indent="0">
              <a:buNone/>
              <a:defRPr/>
            </a:lvl3pPr>
            <a:lvl4pPr marL="566928" indent="0">
              <a:buNone/>
              <a:defRPr/>
            </a:lvl4pPr>
            <a:lvl5pPr marL="749808" indent="0">
              <a:buNone/>
              <a:defRPr/>
            </a:lvl5pPr>
          </a:lstStyle>
          <a:p>
            <a:pPr lvl="0"/>
            <a:r>
              <a:rPr lang="en-US" dirty="0"/>
              <a:t>o4.</a:t>
            </a:r>
          </a:p>
        </p:txBody>
      </p:sp>
      <p:sp>
        <p:nvSpPr>
          <p:cNvPr id="26" name="Text Placeholder 12">
            <a:extLst>
              <a:ext uri="{FF2B5EF4-FFF2-40B4-BE49-F238E27FC236}">
                <a16:creationId xmlns:a16="http://schemas.microsoft.com/office/drawing/2014/main" id="{B84261D4-8740-689B-A5CA-C6442BC13E25}"/>
              </a:ext>
            </a:extLst>
          </p:cNvPr>
          <p:cNvSpPr>
            <a:spLocks noGrp="1"/>
          </p:cNvSpPr>
          <p:nvPr>
            <p:ph type="body" sz="quarter" idx="19" hasCustomPrompt="1"/>
          </p:nvPr>
        </p:nvSpPr>
        <p:spPr>
          <a:xfrm>
            <a:off x="1643379" y="3638169"/>
            <a:ext cx="5885179" cy="533400"/>
          </a:xfrm>
        </p:spPr>
        <p:txBody>
          <a:bodyPr bIns="0" anchor="b"/>
          <a:lstStyle>
            <a:lvl1pPr marL="0" indent="0">
              <a:buNone/>
              <a:defRPr>
                <a:solidFill>
                  <a:schemeClr val="tx1">
                    <a:lumMod val="50000"/>
                    <a:lumOff val="50000"/>
                  </a:schemeClr>
                </a:solidFill>
              </a:defRPr>
            </a:lvl1pPr>
            <a:lvl2pPr marL="201168" indent="0">
              <a:buNone/>
              <a:defRPr/>
            </a:lvl2pPr>
            <a:lvl3pPr marL="384048" indent="0">
              <a:buNone/>
              <a:defRPr/>
            </a:lvl3pPr>
            <a:lvl4pPr marL="566928" indent="0">
              <a:buNone/>
              <a:defRPr/>
            </a:lvl4pPr>
            <a:lvl5pPr marL="749808" indent="0">
              <a:buNone/>
              <a:defRPr/>
            </a:lvl5pPr>
          </a:lstStyle>
          <a:p>
            <a:pPr lvl="0"/>
            <a:r>
              <a:rPr lang="en-US" dirty="0"/>
              <a:t>Click to add text</a:t>
            </a:r>
          </a:p>
        </p:txBody>
      </p:sp>
      <p:sp>
        <p:nvSpPr>
          <p:cNvPr id="29" name="Text Placeholder 7">
            <a:extLst>
              <a:ext uri="{FF2B5EF4-FFF2-40B4-BE49-F238E27FC236}">
                <a16:creationId xmlns:a16="http://schemas.microsoft.com/office/drawing/2014/main" id="{7D4393D6-D866-E411-A222-2FE8B99C4D38}"/>
              </a:ext>
            </a:extLst>
          </p:cNvPr>
          <p:cNvSpPr>
            <a:spLocks noGrp="1"/>
          </p:cNvSpPr>
          <p:nvPr>
            <p:ph type="body" sz="quarter" idx="15" hasCustomPrompt="1"/>
          </p:nvPr>
        </p:nvSpPr>
        <p:spPr>
          <a:xfrm>
            <a:off x="824242" y="4264656"/>
            <a:ext cx="788639" cy="533400"/>
          </a:xfrm>
        </p:spPr>
        <p:txBody>
          <a:bodyPr lIns="0" tIns="0" rIns="0" bIns="0" anchor="ctr">
            <a:noAutofit/>
          </a:bodyPr>
          <a:lstStyle>
            <a:lvl1pPr marL="0" indent="0" algn="ctr">
              <a:lnSpc>
                <a:spcPct val="60000"/>
              </a:lnSpc>
              <a:spcBef>
                <a:spcPts val="0"/>
              </a:spcBef>
              <a:spcAft>
                <a:spcPts val="0"/>
              </a:spcAft>
              <a:buNone/>
              <a:defRPr sz="4400" b="0" spc="100" baseline="-25000">
                <a:solidFill>
                  <a:schemeClr val="tx2"/>
                </a:solidFill>
              </a:defRPr>
            </a:lvl1pPr>
            <a:lvl2pPr marL="201168" indent="0">
              <a:buNone/>
              <a:defRPr/>
            </a:lvl2pPr>
            <a:lvl3pPr marL="384048" indent="0">
              <a:buNone/>
              <a:defRPr/>
            </a:lvl3pPr>
            <a:lvl4pPr marL="566928" indent="0">
              <a:buNone/>
              <a:defRPr/>
            </a:lvl4pPr>
            <a:lvl5pPr marL="749808" indent="0">
              <a:buNone/>
              <a:defRPr/>
            </a:lvl5pPr>
          </a:lstStyle>
          <a:p>
            <a:pPr lvl="0"/>
            <a:r>
              <a:rPr lang="en-US" dirty="0"/>
              <a:t>o5.</a:t>
            </a:r>
          </a:p>
        </p:txBody>
      </p:sp>
      <p:sp>
        <p:nvSpPr>
          <p:cNvPr id="30" name="Text Placeholder 12">
            <a:extLst>
              <a:ext uri="{FF2B5EF4-FFF2-40B4-BE49-F238E27FC236}">
                <a16:creationId xmlns:a16="http://schemas.microsoft.com/office/drawing/2014/main" id="{94666BC0-682D-FE04-6EC3-AA81EA3F96FB}"/>
              </a:ext>
            </a:extLst>
          </p:cNvPr>
          <p:cNvSpPr>
            <a:spLocks noGrp="1"/>
          </p:cNvSpPr>
          <p:nvPr>
            <p:ph type="body" sz="quarter" idx="20" hasCustomPrompt="1"/>
          </p:nvPr>
        </p:nvSpPr>
        <p:spPr>
          <a:xfrm>
            <a:off x="1643379" y="4269747"/>
            <a:ext cx="5885179" cy="533400"/>
          </a:xfrm>
        </p:spPr>
        <p:txBody>
          <a:bodyPr bIns="0" anchor="b"/>
          <a:lstStyle>
            <a:lvl1pPr marL="0" indent="0">
              <a:buNone/>
              <a:defRPr>
                <a:solidFill>
                  <a:schemeClr val="tx1">
                    <a:lumMod val="50000"/>
                    <a:lumOff val="50000"/>
                  </a:schemeClr>
                </a:solidFill>
              </a:defRPr>
            </a:lvl1pPr>
            <a:lvl2pPr marL="201168" indent="0">
              <a:buNone/>
              <a:defRPr/>
            </a:lvl2pPr>
            <a:lvl3pPr marL="384048" indent="0">
              <a:buNone/>
              <a:defRPr/>
            </a:lvl3pPr>
            <a:lvl4pPr marL="566928" indent="0">
              <a:buNone/>
              <a:defRPr/>
            </a:lvl4pPr>
            <a:lvl5pPr marL="749808" indent="0">
              <a:buNone/>
              <a:defRPr/>
            </a:lvl5pPr>
          </a:lstStyle>
          <a:p>
            <a:pPr lvl="0"/>
            <a:r>
              <a:rPr lang="en-US" dirty="0"/>
              <a:t>Click to add text</a:t>
            </a:r>
          </a:p>
        </p:txBody>
      </p:sp>
    </p:spTree>
    <p:extLst>
      <p:ext uri="{BB962C8B-B14F-4D97-AF65-F5344CB8AC3E}">
        <p14:creationId xmlns:p14="http://schemas.microsoft.com/office/powerpoint/2010/main" val="24737091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3_Title Slide">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615541" y="715654"/>
            <a:ext cx="4786877" cy="1518315"/>
          </a:xfrm>
        </p:spPr>
        <p:txBody>
          <a:bodyPr anchor="b">
            <a:normAutofit/>
          </a:bodyPr>
          <a:lstStyle>
            <a:lvl1pPr algn="l">
              <a:lnSpc>
                <a:spcPct val="90000"/>
              </a:lnSpc>
              <a:defRPr sz="3600" spc="100" baseline="0">
                <a:solidFill>
                  <a:schemeClr val="bg1"/>
                </a:solidFill>
              </a:defRPr>
            </a:lvl1pPr>
          </a:lstStyle>
          <a:p>
            <a:r>
              <a:rPr lang="en-US" dirty="0"/>
              <a:t>Add title here</a:t>
            </a:r>
          </a:p>
        </p:txBody>
      </p:sp>
      <p:sp>
        <p:nvSpPr>
          <p:cNvPr id="3" name="Subtitle 2"/>
          <p:cNvSpPr>
            <a:spLocks noGrp="1"/>
          </p:cNvSpPr>
          <p:nvPr>
            <p:ph type="subTitle" idx="1" hasCustomPrompt="1"/>
          </p:nvPr>
        </p:nvSpPr>
        <p:spPr>
          <a:xfrm>
            <a:off x="6605708" y="2431477"/>
            <a:ext cx="4786877" cy="763899"/>
          </a:xfrm>
        </p:spPr>
        <p:txBody>
          <a:bodyPr lIns="91440" tIns="91440" rIns="91440" bIns="0">
            <a:normAutofit/>
          </a:bodyPr>
          <a:lstStyle>
            <a:lvl1pPr marL="0" indent="0" algn="l">
              <a:spcBef>
                <a:spcPts val="0"/>
              </a:spcBef>
              <a:spcAft>
                <a:spcPts val="0"/>
              </a:spcAft>
              <a:buNone/>
              <a:defRPr sz="2400" cap="none" spc="0" baseline="0">
                <a:solidFill>
                  <a:schemeClr val="accent1"/>
                </a:solidFill>
                <a:latin typeface="+mn-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dirty="0"/>
              <a:t>Add Subtitle here</a:t>
            </a:r>
          </a:p>
        </p:txBody>
      </p:sp>
      <p:sp>
        <p:nvSpPr>
          <p:cNvPr id="14" name="Picture Placeholder 13">
            <a:extLst>
              <a:ext uri="{FF2B5EF4-FFF2-40B4-BE49-F238E27FC236}">
                <a16:creationId xmlns:a16="http://schemas.microsoft.com/office/drawing/2014/main" id="{4F200699-2797-D741-1EC1-B83FCA4B1977}"/>
              </a:ext>
            </a:extLst>
          </p:cNvPr>
          <p:cNvSpPr>
            <a:spLocks noGrp="1"/>
          </p:cNvSpPr>
          <p:nvPr>
            <p:ph type="pic" sz="quarter" idx="11"/>
          </p:nvPr>
        </p:nvSpPr>
        <p:spPr>
          <a:xfrm>
            <a:off x="0" y="-2235"/>
            <a:ext cx="5840730" cy="6862275"/>
          </a:xfrm>
          <a:custGeom>
            <a:avLst/>
            <a:gdLst>
              <a:gd name="connsiteX0" fmla="*/ 0 w 6064250"/>
              <a:gd name="connsiteY0" fmla="*/ 0 h 6877051"/>
              <a:gd name="connsiteX1" fmla="*/ 6064250 w 6064250"/>
              <a:gd name="connsiteY1" fmla="*/ 0 h 6877051"/>
              <a:gd name="connsiteX2" fmla="*/ 6064250 w 6064250"/>
              <a:gd name="connsiteY2" fmla="*/ 6877051 h 6877051"/>
              <a:gd name="connsiteX3" fmla="*/ 0 w 6064250"/>
              <a:gd name="connsiteY3" fmla="*/ 6877051 h 6877051"/>
              <a:gd name="connsiteX4" fmla="*/ 0 w 6064250"/>
              <a:gd name="connsiteY4" fmla="*/ 0 h 6877051"/>
              <a:gd name="connsiteX0" fmla="*/ 0 w 6064250"/>
              <a:gd name="connsiteY0" fmla="*/ 0 h 6877051"/>
              <a:gd name="connsiteX1" fmla="*/ 5840730 w 6064250"/>
              <a:gd name="connsiteY1" fmla="*/ 0 h 6877051"/>
              <a:gd name="connsiteX2" fmla="*/ 6064250 w 6064250"/>
              <a:gd name="connsiteY2" fmla="*/ 6877051 h 6877051"/>
              <a:gd name="connsiteX3" fmla="*/ 0 w 6064250"/>
              <a:gd name="connsiteY3" fmla="*/ 6877051 h 6877051"/>
              <a:gd name="connsiteX4" fmla="*/ 0 w 6064250"/>
              <a:gd name="connsiteY4" fmla="*/ 0 h 6877051"/>
              <a:gd name="connsiteX0" fmla="*/ 0 w 5840730"/>
              <a:gd name="connsiteY0" fmla="*/ 0 h 6887937"/>
              <a:gd name="connsiteX1" fmla="*/ 5840730 w 5840730"/>
              <a:gd name="connsiteY1" fmla="*/ 0 h 6887937"/>
              <a:gd name="connsiteX2" fmla="*/ 4028621 w 5840730"/>
              <a:gd name="connsiteY2" fmla="*/ 6887937 h 6887937"/>
              <a:gd name="connsiteX3" fmla="*/ 0 w 5840730"/>
              <a:gd name="connsiteY3" fmla="*/ 6877051 h 6887937"/>
              <a:gd name="connsiteX4" fmla="*/ 0 w 5840730"/>
              <a:gd name="connsiteY4" fmla="*/ 0 h 6887937"/>
              <a:gd name="connsiteX0" fmla="*/ 0 w 5840730"/>
              <a:gd name="connsiteY0" fmla="*/ 0 h 6887937"/>
              <a:gd name="connsiteX1" fmla="*/ 5840730 w 5840730"/>
              <a:gd name="connsiteY1" fmla="*/ 0 h 6887937"/>
              <a:gd name="connsiteX2" fmla="*/ 5090160 w 5840730"/>
              <a:gd name="connsiteY2" fmla="*/ 2775915 h 6887937"/>
              <a:gd name="connsiteX3" fmla="*/ 4028621 w 5840730"/>
              <a:gd name="connsiteY3" fmla="*/ 6887937 h 6887937"/>
              <a:gd name="connsiteX4" fmla="*/ 0 w 5840730"/>
              <a:gd name="connsiteY4" fmla="*/ 6877051 h 6887937"/>
              <a:gd name="connsiteX5" fmla="*/ 0 w 5840730"/>
              <a:gd name="connsiteY5" fmla="*/ 0 h 6887937"/>
              <a:gd name="connsiteX0" fmla="*/ 0 w 5840730"/>
              <a:gd name="connsiteY0" fmla="*/ 0 h 6887937"/>
              <a:gd name="connsiteX1" fmla="*/ 5840730 w 5840730"/>
              <a:gd name="connsiteY1" fmla="*/ 0 h 6887937"/>
              <a:gd name="connsiteX2" fmla="*/ 5090160 w 5840730"/>
              <a:gd name="connsiteY2" fmla="*/ 2775915 h 6887937"/>
              <a:gd name="connsiteX3" fmla="*/ 4991100 w 5840730"/>
              <a:gd name="connsiteY3" fmla="*/ 3134055 h 6887937"/>
              <a:gd name="connsiteX4" fmla="*/ 4028621 w 5840730"/>
              <a:gd name="connsiteY4" fmla="*/ 6887937 h 6887937"/>
              <a:gd name="connsiteX5" fmla="*/ 0 w 5840730"/>
              <a:gd name="connsiteY5" fmla="*/ 6877051 h 6887937"/>
              <a:gd name="connsiteX6" fmla="*/ 0 w 5840730"/>
              <a:gd name="connsiteY6" fmla="*/ 0 h 6887937"/>
              <a:gd name="connsiteX0" fmla="*/ 0 w 5840730"/>
              <a:gd name="connsiteY0" fmla="*/ 0 h 6887937"/>
              <a:gd name="connsiteX1" fmla="*/ 5840730 w 5840730"/>
              <a:gd name="connsiteY1" fmla="*/ 0 h 6887937"/>
              <a:gd name="connsiteX2" fmla="*/ 5090160 w 5840730"/>
              <a:gd name="connsiteY2" fmla="*/ 2775915 h 6887937"/>
              <a:gd name="connsiteX3" fmla="*/ 4991100 w 5840730"/>
              <a:gd name="connsiteY3" fmla="*/ 3134055 h 6887937"/>
              <a:gd name="connsiteX4" fmla="*/ 4785360 w 5840730"/>
              <a:gd name="connsiteY4" fmla="*/ 3926535 h 6887937"/>
              <a:gd name="connsiteX5" fmla="*/ 4028621 w 5840730"/>
              <a:gd name="connsiteY5" fmla="*/ 6887937 h 6887937"/>
              <a:gd name="connsiteX6" fmla="*/ 0 w 5840730"/>
              <a:gd name="connsiteY6" fmla="*/ 6877051 h 6887937"/>
              <a:gd name="connsiteX7" fmla="*/ 0 w 5840730"/>
              <a:gd name="connsiteY7" fmla="*/ 0 h 6887937"/>
              <a:gd name="connsiteX0" fmla="*/ 0 w 5840730"/>
              <a:gd name="connsiteY0" fmla="*/ 0 h 6887937"/>
              <a:gd name="connsiteX1" fmla="*/ 5840730 w 5840730"/>
              <a:gd name="connsiteY1" fmla="*/ 0 h 6887937"/>
              <a:gd name="connsiteX2" fmla="*/ 5090160 w 5840730"/>
              <a:gd name="connsiteY2" fmla="*/ 2775915 h 6887937"/>
              <a:gd name="connsiteX3" fmla="*/ 4991100 w 5840730"/>
              <a:gd name="connsiteY3" fmla="*/ 3134055 h 6887937"/>
              <a:gd name="connsiteX4" fmla="*/ 4922520 w 5840730"/>
              <a:gd name="connsiteY4" fmla="*/ 3415995 h 6887937"/>
              <a:gd name="connsiteX5" fmla="*/ 4785360 w 5840730"/>
              <a:gd name="connsiteY5" fmla="*/ 3926535 h 6887937"/>
              <a:gd name="connsiteX6" fmla="*/ 4028621 w 5840730"/>
              <a:gd name="connsiteY6" fmla="*/ 6887937 h 6887937"/>
              <a:gd name="connsiteX7" fmla="*/ 0 w 5840730"/>
              <a:gd name="connsiteY7" fmla="*/ 6877051 h 6887937"/>
              <a:gd name="connsiteX8" fmla="*/ 0 w 5840730"/>
              <a:gd name="connsiteY8"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22520 w 5840730"/>
              <a:gd name="connsiteY4" fmla="*/ 3415995 h 6887937"/>
              <a:gd name="connsiteX5" fmla="*/ 4785360 w 5840730"/>
              <a:gd name="connsiteY5" fmla="*/ 3926535 h 6887937"/>
              <a:gd name="connsiteX6" fmla="*/ 4028621 w 5840730"/>
              <a:gd name="connsiteY6" fmla="*/ 6887937 h 6887937"/>
              <a:gd name="connsiteX7" fmla="*/ 0 w 5840730"/>
              <a:gd name="connsiteY7" fmla="*/ 6877051 h 6887937"/>
              <a:gd name="connsiteX8" fmla="*/ 0 w 5840730"/>
              <a:gd name="connsiteY8"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922520 w 5840730"/>
              <a:gd name="connsiteY5" fmla="*/ 3415995 h 6887937"/>
              <a:gd name="connsiteX6" fmla="*/ 4785360 w 5840730"/>
              <a:gd name="connsiteY6" fmla="*/ 3926535 h 6887937"/>
              <a:gd name="connsiteX7" fmla="*/ 4028621 w 5840730"/>
              <a:gd name="connsiteY7" fmla="*/ 6887937 h 6887937"/>
              <a:gd name="connsiteX8" fmla="*/ 0 w 5840730"/>
              <a:gd name="connsiteY8" fmla="*/ 6877051 h 6887937"/>
              <a:gd name="connsiteX9" fmla="*/ 0 w 5840730"/>
              <a:gd name="connsiteY9"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655820 w 5840730"/>
              <a:gd name="connsiteY5" fmla="*/ 1770075 h 6887937"/>
              <a:gd name="connsiteX6" fmla="*/ 4922520 w 5840730"/>
              <a:gd name="connsiteY6" fmla="*/ 3415995 h 6887937"/>
              <a:gd name="connsiteX7" fmla="*/ 4785360 w 5840730"/>
              <a:gd name="connsiteY7" fmla="*/ 3926535 h 6887937"/>
              <a:gd name="connsiteX8" fmla="*/ 4028621 w 5840730"/>
              <a:gd name="connsiteY8" fmla="*/ 6887937 h 6887937"/>
              <a:gd name="connsiteX9" fmla="*/ 0 w 5840730"/>
              <a:gd name="connsiteY9" fmla="*/ 6877051 h 6887937"/>
              <a:gd name="connsiteX10" fmla="*/ 0 w 5840730"/>
              <a:gd name="connsiteY10"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655820 w 5840730"/>
              <a:gd name="connsiteY5" fmla="*/ 1770075 h 6887937"/>
              <a:gd name="connsiteX6" fmla="*/ 3901440 w 5840730"/>
              <a:gd name="connsiteY6" fmla="*/ 4696155 h 6887937"/>
              <a:gd name="connsiteX7" fmla="*/ 4922520 w 5840730"/>
              <a:gd name="connsiteY7" fmla="*/ 3415995 h 6887937"/>
              <a:gd name="connsiteX8" fmla="*/ 4785360 w 5840730"/>
              <a:gd name="connsiteY8" fmla="*/ 3926535 h 6887937"/>
              <a:gd name="connsiteX9" fmla="*/ 4028621 w 5840730"/>
              <a:gd name="connsiteY9" fmla="*/ 6887937 h 6887937"/>
              <a:gd name="connsiteX10" fmla="*/ 0 w 5840730"/>
              <a:gd name="connsiteY10" fmla="*/ 6877051 h 6887937"/>
              <a:gd name="connsiteX11" fmla="*/ 0 w 5840730"/>
              <a:gd name="connsiteY11"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655820 w 5840730"/>
              <a:gd name="connsiteY5" fmla="*/ 1770075 h 6887937"/>
              <a:gd name="connsiteX6" fmla="*/ 3901440 w 5840730"/>
              <a:gd name="connsiteY6" fmla="*/ 4696155 h 6887937"/>
              <a:gd name="connsiteX7" fmla="*/ 4457700 w 5840730"/>
              <a:gd name="connsiteY7" fmla="*/ 3842715 h 6887937"/>
              <a:gd name="connsiteX8" fmla="*/ 4785360 w 5840730"/>
              <a:gd name="connsiteY8" fmla="*/ 3926535 h 6887937"/>
              <a:gd name="connsiteX9" fmla="*/ 4028621 w 5840730"/>
              <a:gd name="connsiteY9" fmla="*/ 6887937 h 6887937"/>
              <a:gd name="connsiteX10" fmla="*/ 0 w 5840730"/>
              <a:gd name="connsiteY10" fmla="*/ 6877051 h 6887937"/>
              <a:gd name="connsiteX11" fmla="*/ 0 w 5840730"/>
              <a:gd name="connsiteY11"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655820 w 5840730"/>
              <a:gd name="connsiteY5" fmla="*/ 1770075 h 6887937"/>
              <a:gd name="connsiteX6" fmla="*/ 3901440 w 5840730"/>
              <a:gd name="connsiteY6" fmla="*/ 4696155 h 6887937"/>
              <a:gd name="connsiteX7" fmla="*/ 4213860 w 5840730"/>
              <a:gd name="connsiteY7" fmla="*/ 4757115 h 6887937"/>
              <a:gd name="connsiteX8" fmla="*/ 4457700 w 5840730"/>
              <a:gd name="connsiteY8" fmla="*/ 3842715 h 6887937"/>
              <a:gd name="connsiteX9" fmla="*/ 4785360 w 5840730"/>
              <a:gd name="connsiteY9" fmla="*/ 3926535 h 6887937"/>
              <a:gd name="connsiteX10" fmla="*/ 4028621 w 5840730"/>
              <a:gd name="connsiteY10" fmla="*/ 6887937 h 6887937"/>
              <a:gd name="connsiteX11" fmla="*/ 0 w 5840730"/>
              <a:gd name="connsiteY11" fmla="*/ 6877051 h 6887937"/>
              <a:gd name="connsiteX12" fmla="*/ 0 w 5840730"/>
              <a:gd name="connsiteY12"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937760 w 5840730"/>
              <a:gd name="connsiteY5" fmla="*/ 16100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895850 w 5840730"/>
              <a:gd name="connsiteY5" fmla="*/ 160243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895850 w 5840730"/>
              <a:gd name="connsiteY5" fmla="*/ 160243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895850 w 5840730"/>
              <a:gd name="connsiteY5" fmla="*/ 160243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94910 w 5840730"/>
              <a:gd name="connsiteY4" fmla="*/ 185770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94910 w 5840730"/>
              <a:gd name="connsiteY4" fmla="*/ 185770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94910 w 5840730"/>
              <a:gd name="connsiteY4" fmla="*/ 185770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94910 w 5840730"/>
              <a:gd name="connsiteY4" fmla="*/ 185770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94910 w 5840730"/>
              <a:gd name="connsiteY4" fmla="*/ 185770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79670 w 5840730"/>
              <a:gd name="connsiteY4" fmla="*/ 186532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56810 w 5840730"/>
              <a:gd name="connsiteY4" fmla="*/ 186532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79670 w 5840730"/>
              <a:gd name="connsiteY4" fmla="*/ 184627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79670 w 5840730"/>
              <a:gd name="connsiteY4" fmla="*/ 184627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79670 w 5840730"/>
              <a:gd name="connsiteY4" fmla="*/ 184627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79670 w 5840730"/>
              <a:gd name="connsiteY4" fmla="*/ 184627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79670 w 5840730"/>
              <a:gd name="connsiteY4" fmla="*/ 184627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79670 w 5840730"/>
              <a:gd name="connsiteY4" fmla="*/ 184627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933950 w 5840730"/>
              <a:gd name="connsiteY3" fmla="*/ 273781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61560 w 5840730"/>
              <a:gd name="connsiteY3" fmla="*/ 294355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42510 w 5840730"/>
              <a:gd name="connsiteY3" fmla="*/ 301975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560570 w 5840730"/>
              <a:gd name="connsiteY11" fmla="*/ 412084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09160 w 5840730"/>
              <a:gd name="connsiteY11" fmla="*/ 363316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893820 w 5840730"/>
              <a:gd name="connsiteY8" fmla="*/ 468853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893820 w 5840730"/>
              <a:gd name="connsiteY8" fmla="*/ 468853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840730" h="6887937">
                <a:moveTo>
                  <a:pt x="0" y="0"/>
                </a:moveTo>
                <a:lnTo>
                  <a:pt x="5840730" y="0"/>
                </a:lnTo>
                <a:lnTo>
                  <a:pt x="5090160" y="2775915"/>
                </a:lnTo>
                <a:cubicBezTo>
                  <a:pt x="5057140" y="2883865"/>
                  <a:pt x="5020310" y="2976575"/>
                  <a:pt x="4853940" y="2962605"/>
                </a:cubicBezTo>
                <a:cubicBezTo>
                  <a:pt x="4668520" y="2845765"/>
                  <a:pt x="4761230" y="2747975"/>
                  <a:pt x="4754880" y="2692095"/>
                </a:cubicBezTo>
                <a:cubicBezTo>
                  <a:pt x="4845050" y="2355545"/>
                  <a:pt x="4904740" y="2121865"/>
                  <a:pt x="4979670" y="1846275"/>
                </a:cubicBezTo>
                <a:cubicBezTo>
                  <a:pt x="5021580" y="1687525"/>
                  <a:pt x="4996180" y="1615135"/>
                  <a:pt x="4872990" y="1571955"/>
                </a:cubicBezTo>
                <a:cubicBezTo>
                  <a:pt x="4738370" y="1563065"/>
                  <a:pt x="4699000" y="1597355"/>
                  <a:pt x="4655820" y="1770075"/>
                </a:cubicBezTo>
                <a:cubicBezTo>
                  <a:pt x="4671060" y="1858975"/>
                  <a:pt x="3878580" y="4599635"/>
                  <a:pt x="3893820" y="4688535"/>
                </a:cubicBezTo>
                <a:cubicBezTo>
                  <a:pt x="3858895" y="4824425"/>
                  <a:pt x="3925570" y="4880305"/>
                  <a:pt x="3992880" y="4905705"/>
                </a:cubicBezTo>
                <a:cubicBezTo>
                  <a:pt x="4102100" y="4904435"/>
                  <a:pt x="4158615" y="4917135"/>
                  <a:pt x="4213860" y="4757115"/>
                </a:cubicBezTo>
                <a:lnTo>
                  <a:pt x="4457700" y="3842715"/>
                </a:lnTo>
                <a:cubicBezTo>
                  <a:pt x="4481830" y="3756355"/>
                  <a:pt x="4555490" y="3692855"/>
                  <a:pt x="4686300" y="3713175"/>
                </a:cubicBezTo>
                <a:cubicBezTo>
                  <a:pt x="4829810" y="3791915"/>
                  <a:pt x="4782820" y="3882085"/>
                  <a:pt x="4785360" y="3926535"/>
                </a:cubicBezTo>
                <a:lnTo>
                  <a:pt x="4028621" y="6887937"/>
                </a:lnTo>
                <a:lnTo>
                  <a:pt x="0" y="6877051"/>
                </a:lnTo>
                <a:lnTo>
                  <a:pt x="0" y="0"/>
                </a:lnTo>
                <a:close/>
              </a:path>
            </a:pathLst>
          </a:custGeom>
          <a:solidFill>
            <a:schemeClr val="bg2"/>
          </a:solidFill>
          <a:ln>
            <a:noFill/>
          </a:ln>
        </p:spPr>
        <p:txBody>
          <a:bodyPr anchor="ctr"/>
          <a:lstStyle>
            <a:lvl1pPr algn="ctr">
              <a:defRPr baseline="-25000"/>
            </a:lvl1pPr>
          </a:lstStyle>
          <a:p>
            <a:r>
              <a:rPr lang="en-US"/>
              <a:t>Click icon to add picture</a:t>
            </a:r>
            <a:endParaRPr lang="en-US" dirty="0"/>
          </a:p>
        </p:txBody>
      </p:sp>
      <p:sp>
        <p:nvSpPr>
          <p:cNvPr id="7" name="Text Placeholder 6">
            <a:extLst>
              <a:ext uri="{FF2B5EF4-FFF2-40B4-BE49-F238E27FC236}">
                <a16:creationId xmlns:a16="http://schemas.microsoft.com/office/drawing/2014/main" id="{E1A56017-320A-546E-A749-7145642CB967}"/>
              </a:ext>
            </a:extLst>
          </p:cNvPr>
          <p:cNvSpPr>
            <a:spLocks noGrp="1"/>
          </p:cNvSpPr>
          <p:nvPr>
            <p:ph type="body" sz="quarter" idx="12" hasCustomPrompt="1"/>
          </p:nvPr>
        </p:nvSpPr>
        <p:spPr>
          <a:xfrm>
            <a:off x="6605708" y="3348617"/>
            <a:ext cx="2699066" cy="2569866"/>
          </a:xfrm>
        </p:spPr>
        <p:txBody>
          <a:bodyPr lIns="91440" tIns="0">
            <a:normAutofit/>
          </a:bodyPr>
          <a:lstStyle>
            <a:lvl1pPr marL="274320" indent="-274320">
              <a:spcAft>
                <a:spcPts val="600"/>
              </a:spcAft>
              <a:buFont typeface="Courier New" panose="02070309020205020404" pitchFamily="49" charset="0"/>
              <a:buChar char="o"/>
              <a:defRPr sz="1400">
                <a:solidFill>
                  <a:schemeClr val="bg1"/>
                </a:solidFill>
              </a:defRPr>
            </a:lvl1pPr>
            <a:lvl2pPr marL="274320" indent="-274320">
              <a:buFont typeface="Courier New" panose="02070309020205020404" pitchFamily="49" charset="0"/>
              <a:buChar char="o"/>
              <a:defRPr sz="1200">
                <a:solidFill>
                  <a:schemeClr val="bg1"/>
                </a:solidFill>
              </a:defRPr>
            </a:lvl2pPr>
            <a:lvl3pPr marL="274320" indent="-274320">
              <a:buFont typeface="Courier New" panose="02070309020205020404" pitchFamily="49" charset="0"/>
              <a:buChar char="o"/>
              <a:defRPr sz="1050">
                <a:solidFill>
                  <a:schemeClr val="bg1"/>
                </a:solidFill>
              </a:defRPr>
            </a:lvl3pPr>
            <a:lvl4pPr marL="274320" indent="-274320">
              <a:buFont typeface="Courier New" panose="02070309020205020404" pitchFamily="49" charset="0"/>
              <a:buChar char="o"/>
              <a:defRPr sz="1050">
                <a:solidFill>
                  <a:schemeClr val="bg1"/>
                </a:solidFill>
              </a:defRPr>
            </a:lvl4pPr>
            <a:lvl5pPr marL="274320" indent="-274320">
              <a:buFont typeface="Courier New" panose="02070309020205020404" pitchFamily="49" charset="0"/>
              <a:buChar char="o"/>
              <a:defRPr sz="1050">
                <a:solidFill>
                  <a:schemeClr val="bg1"/>
                </a:solidFill>
              </a:defRPr>
            </a:lvl5pPr>
          </a:lstStyle>
          <a:p>
            <a:pPr lvl="0"/>
            <a:r>
              <a:rPr lang="en-US" dirty="0"/>
              <a:t>Click to add text</a:t>
            </a:r>
          </a:p>
        </p:txBody>
      </p:sp>
      <p:pic>
        <p:nvPicPr>
          <p:cNvPr id="9" name="Graphic 8">
            <a:extLst>
              <a:ext uri="{FF2B5EF4-FFF2-40B4-BE49-F238E27FC236}">
                <a16:creationId xmlns:a16="http://schemas.microsoft.com/office/drawing/2014/main" id="{546FE873-5DC1-BDE4-557B-F18695033673}"/>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rot="10800000">
            <a:off x="4426666" y="5060315"/>
            <a:ext cx="927943" cy="1801301"/>
          </a:xfrm>
          <a:prstGeom prst="rect">
            <a:avLst/>
          </a:prstGeom>
        </p:spPr>
      </p:pic>
    </p:spTree>
    <p:extLst>
      <p:ext uri="{BB962C8B-B14F-4D97-AF65-F5344CB8AC3E}">
        <p14:creationId xmlns:p14="http://schemas.microsoft.com/office/powerpoint/2010/main" val="6037674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796322" y="320040"/>
            <a:ext cx="6732237" cy="1524000"/>
          </a:xfrm>
        </p:spPr>
        <p:txBody>
          <a:bodyPr anchor="b">
            <a:normAutofit/>
          </a:bodyPr>
          <a:lstStyle>
            <a:lvl1pPr algn="l">
              <a:lnSpc>
                <a:spcPct val="90000"/>
              </a:lnSpc>
              <a:defRPr sz="3600" spc="100" baseline="0">
                <a:solidFill>
                  <a:schemeClr val="tx1"/>
                </a:solidFill>
              </a:defRPr>
            </a:lvl1pPr>
          </a:lstStyle>
          <a:p>
            <a:r>
              <a:rPr lang="en-US" dirty="0"/>
              <a:t>Add title here</a:t>
            </a:r>
          </a:p>
        </p:txBody>
      </p:sp>
      <p:sp>
        <p:nvSpPr>
          <p:cNvPr id="4" name="Content Placeholder 3">
            <a:extLst>
              <a:ext uri="{FF2B5EF4-FFF2-40B4-BE49-F238E27FC236}">
                <a16:creationId xmlns:a16="http://schemas.microsoft.com/office/drawing/2014/main" id="{B3EF88AD-4B54-9DC5-D315-825BE9FCEEF4}"/>
              </a:ext>
            </a:extLst>
          </p:cNvPr>
          <p:cNvSpPr>
            <a:spLocks noGrp="1"/>
          </p:cNvSpPr>
          <p:nvPr>
            <p:ph sz="quarter" idx="17"/>
          </p:nvPr>
        </p:nvSpPr>
        <p:spPr>
          <a:xfrm>
            <a:off x="796322" y="2252076"/>
            <a:ext cx="5797550" cy="3051762"/>
          </a:xfrm>
        </p:spPr>
        <p:txBody>
          <a:bodyPr>
            <a:normAutofit/>
          </a:bodyPr>
          <a:lstStyle>
            <a:lvl1pPr>
              <a:defRPr sz="1400"/>
            </a:lvl1pPr>
            <a:lvl2pPr>
              <a:defRPr sz="1400"/>
            </a:lvl2pPr>
            <a:lvl3pPr>
              <a:defRPr sz="14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4" name="Picture Placeholder 13">
            <a:extLst>
              <a:ext uri="{FF2B5EF4-FFF2-40B4-BE49-F238E27FC236}">
                <a16:creationId xmlns:a16="http://schemas.microsoft.com/office/drawing/2014/main" id="{4F200699-2797-D741-1EC1-B83FCA4B1977}"/>
              </a:ext>
            </a:extLst>
          </p:cNvPr>
          <p:cNvSpPr>
            <a:spLocks noGrp="1"/>
          </p:cNvSpPr>
          <p:nvPr>
            <p:ph type="pic" sz="quarter" idx="11"/>
          </p:nvPr>
        </p:nvSpPr>
        <p:spPr>
          <a:xfrm flipH="1">
            <a:off x="7163691" y="0"/>
            <a:ext cx="5024825" cy="6858000"/>
          </a:xfrm>
          <a:custGeom>
            <a:avLst/>
            <a:gdLst>
              <a:gd name="connsiteX0" fmla="*/ 0 w 6064250"/>
              <a:gd name="connsiteY0" fmla="*/ 0 h 6877051"/>
              <a:gd name="connsiteX1" fmla="*/ 6064250 w 6064250"/>
              <a:gd name="connsiteY1" fmla="*/ 0 h 6877051"/>
              <a:gd name="connsiteX2" fmla="*/ 6064250 w 6064250"/>
              <a:gd name="connsiteY2" fmla="*/ 6877051 h 6877051"/>
              <a:gd name="connsiteX3" fmla="*/ 0 w 6064250"/>
              <a:gd name="connsiteY3" fmla="*/ 6877051 h 6877051"/>
              <a:gd name="connsiteX4" fmla="*/ 0 w 6064250"/>
              <a:gd name="connsiteY4" fmla="*/ 0 h 6877051"/>
              <a:gd name="connsiteX0" fmla="*/ 0 w 6064250"/>
              <a:gd name="connsiteY0" fmla="*/ 0 h 6877051"/>
              <a:gd name="connsiteX1" fmla="*/ 5840730 w 6064250"/>
              <a:gd name="connsiteY1" fmla="*/ 0 h 6877051"/>
              <a:gd name="connsiteX2" fmla="*/ 6064250 w 6064250"/>
              <a:gd name="connsiteY2" fmla="*/ 6877051 h 6877051"/>
              <a:gd name="connsiteX3" fmla="*/ 0 w 6064250"/>
              <a:gd name="connsiteY3" fmla="*/ 6877051 h 6877051"/>
              <a:gd name="connsiteX4" fmla="*/ 0 w 6064250"/>
              <a:gd name="connsiteY4" fmla="*/ 0 h 6877051"/>
              <a:gd name="connsiteX0" fmla="*/ 0 w 5840730"/>
              <a:gd name="connsiteY0" fmla="*/ 0 h 6887937"/>
              <a:gd name="connsiteX1" fmla="*/ 5840730 w 5840730"/>
              <a:gd name="connsiteY1" fmla="*/ 0 h 6887937"/>
              <a:gd name="connsiteX2" fmla="*/ 4028621 w 5840730"/>
              <a:gd name="connsiteY2" fmla="*/ 6887937 h 6887937"/>
              <a:gd name="connsiteX3" fmla="*/ 0 w 5840730"/>
              <a:gd name="connsiteY3" fmla="*/ 6877051 h 6887937"/>
              <a:gd name="connsiteX4" fmla="*/ 0 w 5840730"/>
              <a:gd name="connsiteY4" fmla="*/ 0 h 6887937"/>
              <a:gd name="connsiteX0" fmla="*/ 0 w 5840730"/>
              <a:gd name="connsiteY0" fmla="*/ 0 h 6887937"/>
              <a:gd name="connsiteX1" fmla="*/ 5840730 w 5840730"/>
              <a:gd name="connsiteY1" fmla="*/ 0 h 6887937"/>
              <a:gd name="connsiteX2" fmla="*/ 5090160 w 5840730"/>
              <a:gd name="connsiteY2" fmla="*/ 2775915 h 6887937"/>
              <a:gd name="connsiteX3" fmla="*/ 4028621 w 5840730"/>
              <a:gd name="connsiteY3" fmla="*/ 6887937 h 6887937"/>
              <a:gd name="connsiteX4" fmla="*/ 0 w 5840730"/>
              <a:gd name="connsiteY4" fmla="*/ 6877051 h 6887937"/>
              <a:gd name="connsiteX5" fmla="*/ 0 w 5840730"/>
              <a:gd name="connsiteY5" fmla="*/ 0 h 6887937"/>
              <a:gd name="connsiteX0" fmla="*/ 0 w 5840730"/>
              <a:gd name="connsiteY0" fmla="*/ 0 h 6887937"/>
              <a:gd name="connsiteX1" fmla="*/ 5840730 w 5840730"/>
              <a:gd name="connsiteY1" fmla="*/ 0 h 6887937"/>
              <a:gd name="connsiteX2" fmla="*/ 5090160 w 5840730"/>
              <a:gd name="connsiteY2" fmla="*/ 2775915 h 6887937"/>
              <a:gd name="connsiteX3" fmla="*/ 4991100 w 5840730"/>
              <a:gd name="connsiteY3" fmla="*/ 3134055 h 6887937"/>
              <a:gd name="connsiteX4" fmla="*/ 4028621 w 5840730"/>
              <a:gd name="connsiteY4" fmla="*/ 6887937 h 6887937"/>
              <a:gd name="connsiteX5" fmla="*/ 0 w 5840730"/>
              <a:gd name="connsiteY5" fmla="*/ 6877051 h 6887937"/>
              <a:gd name="connsiteX6" fmla="*/ 0 w 5840730"/>
              <a:gd name="connsiteY6" fmla="*/ 0 h 6887937"/>
              <a:gd name="connsiteX0" fmla="*/ 0 w 5840730"/>
              <a:gd name="connsiteY0" fmla="*/ 0 h 6887937"/>
              <a:gd name="connsiteX1" fmla="*/ 5840730 w 5840730"/>
              <a:gd name="connsiteY1" fmla="*/ 0 h 6887937"/>
              <a:gd name="connsiteX2" fmla="*/ 5090160 w 5840730"/>
              <a:gd name="connsiteY2" fmla="*/ 2775915 h 6887937"/>
              <a:gd name="connsiteX3" fmla="*/ 4991100 w 5840730"/>
              <a:gd name="connsiteY3" fmla="*/ 3134055 h 6887937"/>
              <a:gd name="connsiteX4" fmla="*/ 4785360 w 5840730"/>
              <a:gd name="connsiteY4" fmla="*/ 3926535 h 6887937"/>
              <a:gd name="connsiteX5" fmla="*/ 4028621 w 5840730"/>
              <a:gd name="connsiteY5" fmla="*/ 6887937 h 6887937"/>
              <a:gd name="connsiteX6" fmla="*/ 0 w 5840730"/>
              <a:gd name="connsiteY6" fmla="*/ 6877051 h 6887937"/>
              <a:gd name="connsiteX7" fmla="*/ 0 w 5840730"/>
              <a:gd name="connsiteY7" fmla="*/ 0 h 6887937"/>
              <a:gd name="connsiteX0" fmla="*/ 0 w 5840730"/>
              <a:gd name="connsiteY0" fmla="*/ 0 h 6887937"/>
              <a:gd name="connsiteX1" fmla="*/ 5840730 w 5840730"/>
              <a:gd name="connsiteY1" fmla="*/ 0 h 6887937"/>
              <a:gd name="connsiteX2" fmla="*/ 5090160 w 5840730"/>
              <a:gd name="connsiteY2" fmla="*/ 2775915 h 6887937"/>
              <a:gd name="connsiteX3" fmla="*/ 4991100 w 5840730"/>
              <a:gd name="connsiteY3" fmla="*/ 3134055 h 6887937"/>
              <a:gd name="connsiteX4" fmla="*/ 4922520 w 5840730"/>
              <a:gd name="connsiteY4" fmla="*/ 3415995 h 6887937"/>
              <a:gd name="connsiteX5" fmla="*/ 4785360 w 5840730"/>
              <a:gd name="connsiteY5" fmla="*/ 3926535 h 6887937"/>
              <a:gd name="connsiteX6" fmla="*/ 4028621 w 5840730"/>
              <a:gd name="connsiteY6" fmla="*/ 6887937 h 6887937"/>
              <a:gd name="connsiteX7" fmla="*/ 0 w 5840730"/>
              <a:gd name="connsiteY7" fmla="*/ 6877051 h 6887937"/>
              <a:gd name="connsiteX8" fmla="*/ 0 w 5840730"/>
              <a:gd name="connsiteY8"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22520 w 5840730"/>
              <a:gd name="connsiteY4" fmla="*/ 3415995 h 6887937"/>
              <a:gd name="connsiteX5" fmla="*/ 4785360 w 5840730"/>
              <a:gd name="connsiteY5" fmla="*/ 3926535 h 6887937"/>
              <a:gd name="connsiteX6" fmla="*/ 4028621 w 5840730"/>
              <a:gd name="connsiteY6" fmla="*/ 6887937 h 6887937"/>
              <a:gd name="connsiteX7" fmla="*/ 0 w 5840730"/>
              <a:gd name="connsiteY7" fmla="*/ 6877051 h 6887937"/>
              <a:gd name="connsiteX8" fmla="*/ 0 w 5840730"/>
              <a:gd name="connsiteY8"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922520 w 5840730"/>
              <a:gd name="connsiteY5" fmla="*/ 3415995 h 6887937"/>
              <a:gd name="connsiteX6" fmla="*/ 4785360 w 5840730"/>
              <a:gd name="connsiteY6" fmla="*/ 3926535 h 6887937"/>
              <a:gd name="connsiteX7" fmla="*/ 4028621 w 5840730"/>
              <a:gd name="connsiteY7" fmla="*/ 6887937 h 6887937"/>
              <a:gd name="connsiteX8" fmla="*/ 0 w 5840730"/>
              <a:gd name="connsiteY8" fmla="*/ 6877051 h 6887937"/>
              <a:gd name="connsiteX9" fmla="*/ 0 w 5840730"/>
              <a:gd name="connsiteY9"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655820 w 5840730"/>
              <a:gd name="connsiteY5" fmla="*/ 1770075 h 6887937"/>
              <a:gd name="connsiteX6" fmla="*/ 4922520 w 5840730"/>
              <a:gd name="connsiteY6" fmla="*/ 3415995 h 6887937"/>
              <a:gd name="connsiteX7" fmla="*/ 4785360 w 5840730"/>
              <a:gd name="connsiteY7" fmla="*/ 3926535 h 6887937"/>
              <a:gd name="connsiteX8" fmla="*/ 4028621 w 5840730"/>
              <a:gd name="connsiteY8" fmla="*/ 6887937 h 6887937"/>
              <a:gd name="connsiteX9" fmla="*/ 0 w 5840730"/>
              <a:gd name="connsiteY9" fmla="*/ 6877051 h 6887937"/>
              <a:gd name="connsiteX10" fmla="*/ 0 w 5840730"/>
              <a:gd name="connsiteY10"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655820 w 5840730"/>
              <a:gd name="connsiteY5" fmla="*/ 1770075 h 6887937"/>
              <a:gd name="connsiteX6" fmla="*/ 3901440 w 5840730"/>
              <a:gd name="connsiteY6" fmla="*/ 4696155 h 6887937"/>
              <a:gd name="connsiteX7" fmla="*/ 4922520 w 5840730"/>
              <a:gd name="connsiteY7" fmla="*/ 3415995 h 6887937"/>
              <a:gd name="connsiteX8" fmla="*/ 4785360 w 5840730"/>
              <a:gd name="connsiteY8" fmla="*/ 3926535 h 6887937"/>
              <a:gd name="connsiteX9" fmla="*/ 4028621 w 5840730"/>
              <a:gd name="connsiteY9" fmla="*/ 6887937 h 6887937"/>
              <a:gd name="connsiteX10" fmla="*/ 0 w 5840730"/>
              <a:gd name="connsiteY10" fmla="*/ 6877051 h 6887937"/>
              <a:gd name="connsiteX11" fmla="*/ 0 w 5840730"/>
              <a:gd name="connsiteY11"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655820 w 5840730"/>
              <a:gd name="connsiteY5" fmla="*/ 1770075 h 6887937"/>
              <a:gd name="connsiteX6" fmla="*/ 3901440 w 5840730"/>
              <a:gd name="connsiteY6" fmla="*/ 4696155 h 6887937"/>
              <a:gd name="connsiteX7" fmla="*/ 4457700 w 5840730"/>
              <a:gd name="connsiteY7" fmla="*/ 3842715 h 6887937"/>
              <a:gd name="connsiteX8" fmla="*/ 4785360 w 5840730"/>
              <a:gd name="connsiteY8" fmla="*/ 3926535 h 6887937"/>
              <a:gd name="connsiteX9" fmla="*/ 4028621 w 5840730"/>
              <a:gd name="connsiteY9" fmla="*/ 6887937 h 6887937"/>
              <a:gd name="connsiteX10" fmla="*/ 0 w 5840730"/>
              <a:gd name="connsiteY10" fmla="*/ 6877051 h 6887937"/>
              <a:gd name="connsiteX11" fmla="*/ 0 w 5840730"/>
              <a:gd name="connsiteY11"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655820 w 5840730"/>
              <a:gd name="connsiteY5" fmla="*/ 1770075 h 6887937"/>
              <a:gd name="connsiteX6" fmla="*/ 3901440 w 5840730"/>
              <a:gd name="connsiteY6" fmla="*/ 4696155 h 6887937"/>
              <a:gd name="connsiteX7" fmla="*/ 4213860 w 5840730"/>
              <a:gd name="connsiteY7" fmla="*/ 4757115 h 6887937"/>
              <a:gd name="connsiteX8" fmla="*/ 4457700 w 5840730"/>
              <a:gd name="connsiteY8" fmla="*/ 3842715 h 6887937"/>
              <a:gd name="connsiteX9" fmla="*/ 4785360 w 5840730"/>
              <a:gd name="connsiteY9" fmla="*/ 3926535 h 6887937"/>
              <a:gd name="connsiteX10" fmla="*/ 4028621 w 5840730"/>
              <a:gd name="connsiteY10" fmla="*/ 6887937 h 6887937"/>
              <a:gd name="connsiteX11" fmla="*/ 0 w 5840730"/>
              <a:gd name="connsiteY11" fmla="*/ 6877051 h 6887937"/>
              <a:gd name="connsiteX12" fmla="*/ 0 w 5840730"/>
              <a:gd name="connsiteY12"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937760 w 5840730"/>
              <a:gd name="connsiteY5" fmla="*/ 16100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895850 w 5840730"/>
              <a:gd name="connsiteY5" fmla="*/ 160243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895850 w 5840730"/>
              <a:gd name="connsiteY5" fmla="*/ 160243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895850 w 5840730"/>
              <a:gd name="connsiteY5" fmla="*/ 160243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94910 w 5840730"/>
              <a:gd name="connsiteY4" fmla="*/ 185770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94910 w 5840730"/>
              <a:gd name="connsiteY4" fmla="*/ 185770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94910 w 5840730"/>
              <a:gd name="connsiteY4" fmla="*/ 185770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94910 w 5840730"/>
              <a:gd name="connsiteY4" fmla="*/ 185770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94910 w 5840730"/>
              <a:gd name="connsiteY4" fmla="*/ 185770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79670 w 5840730"/>
              <a:gd name="connsiteY4" fmla="*/ 186532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56810 w 5840730"/>
              <a:gd name="connsiteY4" fmla="*/ 186532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79670 w 5840730"/>
              <a:gd name="connsiteY4" fmla="*/ 184627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79670 w 5840730"/>
              <a:gd name="connsiteY4" fmla="*/ 184627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79670 w 5840730"/>
              <a:gd name="connsiteY4" fmla="*/ 184627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79670 w 5840730"/>
              <a:gd name="connsiteY4" fmla="*/ 184627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79670 w 5840730"/>
              <a:gd name="connsiteY4" fmla="*/ 184627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79670 w 5840730"/>
              <a:gd name="connsiteY4" fmla="*/ 184627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933950 w 5840730"/>
              <a:gd name="connsiteY3" fmla="*/ 273781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61560 w 5840730"/>
              <a:gd name="connsiteY3" fmla="*/ 294355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42510 w 5840730"/>
              <a:gd name="connsiteY3" fmla="*/ 301975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560570 w 5840730"/>
              <a:gd name="connsiteY11" fmla="*/ 412084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09160 w 5840730"/>
              <a:gd name="connsiteY11" fmla="*/ 363316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893820 w 5840730"/>
              <a:gd name="connsiteY8" fmla="*/ 468853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893820 w 5840730"/>
              <a:gd name="connsiteY8" fmla="*/ 468853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893820 w 5840730"/>
              <a:gd name="connsiteY8" fmla="*/ 468853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655820 w 5840730"/>
              <a:gd name="connsiteY6" fmla="*/ 1770075 h 6887937"/>
              <a:gd name="connsiteX7" fmla="*/ 3893820 w 5840730"/>
              <a:gd name="connsiteY7" fmla="*/ 4688535 h 6887937"/>
              <a:gd name="connsiteX8" fmla="*/ 3992880 w 5840730"/>
              <a:gd name="connsiteY8" fmla="*/ 490570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3893820 w 5840730"/>
              <a:gd name="connsiteY6" fmla="*/ 4688535 h 6887937"/>
              <a:gd name="connsiteX7" fmla="*/ 3992880 w 5840730"/>
              <a:gd name="connsiteY7" fmla="*/ 4905705 h 6887937"/>
              <a:gd name="connsiteX8" fmla="*/ 4213860 w 5840730"/>
              <a:gd name="connsiteY8" fmla="*/ 4757115 h 6887937"/>
              <a:gd name="connsiteX9" fmla="*/ 4457700 w 5840730"/>
              <a:gd name="connsiteY9" fmla="*/ 3842715 h 6887937"/>
              <a:gd name="connsiteX10" fmla="*/ 4686300 w 5840730"/>
              <a:gd name="connsiteY10" fmla="*/ 371317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3893820 w 5840730"/>
              <a:gd name="connsiteY5" fmla="*/ 4688535 h 6887937"/>
              <a:gd name="connsiteX6" fmla="*/ 3992880 w 5840730"/>
              <a:gd name="connsiteY6" fmla="*/ 4905705 h 6887937"/>
              <a:gd name="connsiteX7" fmla="*/ 4213860 w 5840730"/>
              <a:gd name="connsiteY7" fmla="*/ 4757115 h 6887937"/>
              <a:gd name="connsiteX8" fmla="*/ 4457700 w 5840730"/>
              <a:gd name="connsiteY8" fmla="*/ 3842715 h 6887937"/>
              <a:gd name="connsiteX9" fmla="*/ 4686300 w 5840730"/>
              <a:gd name="connsiteY9" fmla="*/ 371317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3893820 w 5840730"/>
              <a:gd name="connsiteY4" fmla="*/ 4688535 h 6887937"/>
              <a:gd name="connsiteX5" fmla="*/ 3992880 w 5840730"/>
              <a:gd name="connsiteY5" fmla="*/ 4905705 h 6887937"/>
              <a:gd name="connsiteX6" fmla="*/ 4213860 w 5840730"/>
              <a:gd name="connsiteY6" fmla="*/ 4757115 h 6887937"/>
              <a:gd name="connsiteX7" fmla="*/ 4457700 w 5840730"/>
              <a:gd name="connsiteY7" fmla="*/ 3842715 h 6887937"/>
              <a:gd name="connsiteX8" fmla="*/ 4686300 w 5840730"/>
              <a:gd name="connsiteY8" fmla="*/ 3713175 h 6887937"/>
              <a:gd name="connsiteX9" fmla="*/ 4785360 w 5840730"/>
              <a:gd name="connsiteY9" fmla="*/ 3926535 h 6887937"/>
              <a:gd name="connsiteX10" fmla="*/ 4028621 w 5840730"/>
              <a:gd name="connsiteY10" fmla="*/ 6887937 h 6887937"/>
              <a:gd name="connsiteX11" fmla="*/ 0 w 5840730"/>
              <a:gd name="connsiteY11" fmla="*/ 6877051 h 6887937"/>
              <a:gd name="connsiteX12" fmla="*/ 0 w 5840730"/>
              <a:gd name="connsiteY12" fmla="*/ 0 h 6887937"/>
              <a:gd name="connsiteX0" fmla="*/ 0 w 5840730"/>
              <a:gd name="connsiteY0" fmla="*/ 0 h 6887937"/>
              <a:gd name="connsiteX1" fmla="*/ 5840730 w 5840730"/>
              <a:gd name="connsiteY1" fmla="*/ 0 h 6887937"/>
              <a:gd name="connsiteX2" fmla="*/ 5090160 w 5840730"/>
              <a:gd name="connsiteY2" fmla="*/ 2775915 h 6887937"/>
              <a:gd name="connsiteX3" fmla="*/ 3893820 w 5840730"/>
              <a:gd name="connsiteY3" fmla="*/ 4688535 h 6887937"/>
              <a:gd name="connsiteX4" fmla="*/ 3992880 w 5840730"/>
              <a:gd name="connsiteY4" fmla="*/ 4905705 h 6887937"/>
              <a:gd name="connsiteX5" fmla="*/ 4213860 w 5840730"/>
              <a:gd name="connsiteY5" fmla="*/ 4757115 h 6887937"/>
              <a:gd name="connsiteX6" fmla="*/ 4457700 w 5840730"/>
              <a:gd name="connsiteY6" fmla="*/ 3842715 h 6887937"/>
              <a:gd name="connsiteX7" fmla="*/ 4686300 w 5840730"/>
              <a:gd name="connsiteY7" fmla="*/ 3713175 h 6887937"/>
              <a:gd name="connsiteX8" fmla="*/ 4785360 w 5840730"/>
              <a:gd name="connsiteY8" fmla="*/ 3926535 h 6887937"/>
              <a:gd name="connsiteX9" fmla="*/ 4028621 w 5840730"/>
              <a:gd name="connsiteY9" fmla="*/ 6887937 h 6887937"/>
              <a:gd name="connsiteX10" fmla="*/ 0 w 5840730"/>
              <a:gd name="connsiteY10" fmla="*/ 6877051 h 6887937"/>
              <a:gd name="connsiteX11" fmla="*/ 0 w 5840730"/>
              <a:gd name="connsiteY11" fmla="*/ 0 h 6887937"/>
              <a:gd name="connsiteX0" fmla="*/ 0 w 5840730"/>
              <a:gd name="connsiteY0" fmla="*/ 0 h 6887937"/>
              <a:gd name="connsiteX1" fmla="*/ 5840730 w 5840730"/>
              <a:gd name="connsiteY1" fmla="*/ 0 h 6887937"/>
              <a:gd name="connsiteX2" fmla="*/ 3893820 w 5840730"/>
              <a:gd name="connsiteY2" fmla="*/ 4688535 h 6887937"/>
              <a:gd name="connsiteX3" fmla="*/ 3992880 w 5840730"/>
              <a:gd name="connsiteY3" fmla="*/ 4905705 h 6887937"/>
              <a:gd name="connsiteX4" fmla="*/ 4213860 w 5840730"/>
              <a:gd name="connsiteY4" fmla="*/ 4757115 h 6887937"/>
              <a:gd name="connsiteX5" fmla="*/ 4457700 w 5840730"/>
              <a:gd name="connsiteY5" fmla="*/ 3842715 h 6887937"/>
              <a:gd name="connsiteX6" fmla="*/ 4686300 w 5840730"/>
              <a:gd name="connsiteY6" fmla="*/ 3713175 h 6887937"/>
              <a:gd name="connsiteX7" fmla="*/ 4785360 w 5840730"/>
              <a:gd name="connsiteY7" fmla="*/ 3926535 h 6887937"/>
              <a:gd name="connsiteX8" fmla="*/ 4028621 w 5840730"/>
              <a:gd name="connsiteY8" fmla="*/ 6887937 h 6887937"/>
              <a:gd name="connsiteX9" fmla="*/ 0 w 5840730"/>
              <a:gd name="connsiteY9" fmla="*/ 6877051 h 6887937"/>
              <a:gd name="connsiteX10" fmla="*/ 0 w 5840730"/>
              <a:gd name="connsiteY10" fmla="*/ 0 h 6887937"/>
              <a:gd name="connsiteX0" fmla="*/ 0 w 4790753"/>
              <a:gd name="connsiteY0" fmla="*/ 0 h 6887937"/>
              <a:gd name="connsiteX1" fmla="*/ 2674743 w 4790753"/>
              <a:gd name="connsiteY1" fmla="*/ 49345 h 6887937"/>
              <a:gd name="connsiteX2" fmla="*/ 3893820 w 4790753"/>
              <a:gd name="connsiteY2" fmla="*/ 4688535 h 6887937"/>
              <a:gd name="connsiteX3" fmla="*/ 3992880 w 4790753"/>
              <a:gd name="connsiteY3" fmla="*/ 4905705 h 6887937"/>
              <a:gd name="connsiteX4" fmla="*/ 4213860 w 4790753"/>
              <a:gd name="connsiteY4" fmla="*/ 4757115 h 6887937"/>
              <a:gd name="connsiteX5" fmla="*/ 4457700 w 4790753"/>
              <a:gd name="connsiteY5" fmla="*/ 3842715 h 6887937"/>
              <a:gd name="connsiteX6" fmla="*/ 4686300 w 4790753"/>
              <a:gd name="connsiteY6" fmla="*/ 3713175 h 6887937"/>
              <a:gd name="connsiteX7" fmla="*/ 4785360 w 4790753"/>
              <a:gd name="connsiteY7" fmla="*/ 3926535 h 6887937"/>
              <a:gd name="connsiteX8" fmla="*/ 4028621 w 4790753"/>
              <a:gd name="connsiteY8" fmla="*/ 6887937 h 6887937"/>
              <a:gd name="connsiteX9" fmla="*/ 0 w 4790753"/>
              <a:gd name="connsiteY9" fmla="*/ 6877051 h 6887937"/>
              <a:gd name="connsiteX10" fmla="*/ 0 w 4790753"/>
              <a:gd name="connsiteY10" fmla="*/ 0 h 6887937"/>
              <a:gd name="connsiteX0" fmla="*/ 0 w 4790753"/>
              <a:gd name="connsiteY0" fmla="*/ 0 h 6887937"/>
              <a:gd name="connsiteX1" fmla="*/ 2497763 w 4790753"/>
              <a:gd name="connsiteY1" fmla="*/ 0 h 6887937"/>
              <a:gd name="connsiteX2" fmla="*/ 3893820 w 4790753"/>
              <a:gd name="connsiteY2" fmla="*/ 4688535 h 6887937"/>
              <a:gd name="connsiteX3" fmla="*/ 3992880 w 4790753"/>
              <a:gd name="connsiteY3" fmla="*/ 4905705 h 6887937"/>
              <a:gd name="connsiteX4" fmla="*/ 4213860 w 4790753"/>
              <a:gd name="connsiteY4" fmla="*/ 4757115 h 6887937"/>
              <a:gd name="connsiteX5" fmla="*/ 4457700 w 4790753"/>
              <a:gd name="connsiteY5" fmla="*/ 3842715 h 6887937"/>
              <a:gd name="connsiteX6" fmla="*/ 4686300 w 4790753"/>
              <a:gd name="connsiteY6" fmla="*/ 3713175 h 6887937"/>
              <a:gd name="connsiteX7" fmla="*/ 4785360 w 4790753"/>
              <a:gd name="connsiteY7" fmla="*/ 3926535 h 6887937"/>
              <a:gd name="connsiteX8" fmla="*/ 4028621 w 4790753"/>
              <a:gd name="connsiteY8" fmla="*/ 6887937 h 6887937"/>
              <a:gd name="connsiteX9" fmla="*/ 0 w 4790753"/>
              <a:gd name="connsiteY9" fmla="*/ 6877051 h 6887937"/>
              <a:gd name="connsiteX10" fmla="*/ 0 w 4790753"/>
              <a:gd name="connsiteY10" fmla="*/ 0 h 6887937"/>
              <a:gd name="connsiteX0" fmla="*/ 0 w 4790753"/>
              <a:gd name="connsiteY0" fmla="*/ 0 h 6887937"/>
              <a:gd name="connsiteX1" fmla="*/ 2497763 w 4790753"/>
              <a:gd name="connsiteY1" fmla="*/ 0 h 6887937"/>
              <a:gd name="connsiteX2" fmla="*/ 3490698 w 4790753"/>
              <a:gd name="connsiteY2" fmla="*/ 3504252 h 6887937"/>
              <a:gd name="connsiteX3" fmla="*/ 3992880 w 4790753"/>
              <a:gd name="connsiteY3" fmla="*/ 4905705 h 6887937"/>
              <a:gd name="connsiteX4" fmla="*/ 4213860 w 4790753"/>
              <a:gd name="connsiteY4" fmla="*/ 4757115 h 6887937"/>
              <a:gd name="connsiteX5" fmla="*/ 4457700 w 4790753"/>
              <a:gd name="connsiteY5" fmla="*/ 3842715 h 6887937"/>
              <a:gd name="connsiteX6" fmla="*/ 4686300 w 4790753"/>
              <a:gd name="connsiteY6" fmla="*/ 3713175 h 6887937"/>
              <a:gd name="connsiteX7" fmla="*/ 4785360 w 4790753"/>
              <a:gd name="connsiteY7" fmla="*/ 3926535 h 6887937"/>
              <a:gd name="connsiteX8" fmla="*/ 4028621 w 4790753"/>
              <a:gd name="connsiteY8" fmla="*/ 6887937 h 6887937"/>
              <a:gd name="connsiteX9" fmla="*/ 0 w 4790753"/>
              <a:gd name="connsiteY9" fmla="*/ 6877051 h 6887937"/>
              <a:gd name="connsiteX10" fmla="*/ 0 w 4790753"/>
              <a:gd name="connsiteY10" fmla="*/ 0 h 6887937"/>
              <a:gd name="connsiteX0" fmla="*/ 0 w 4790753"/>
              <a:gd name="connsiteY0" fmla="*/ 0 h 6887937"/>
              <a:gd name="connsiteX1" fmla="*/ 2310950 w 4790753"/>
              <a:gd name="connsiteY1" fmla="*/ 0 h 6887937"/>
              <a:gd name="connsiteX2" fmla="*/ 3490698 w 4790753"/>
              <a:gd name="connsiteY2" fmla="*/ 3504252 h 6887937"/>
              <a:gd name="connsiteX3" fmla="*/ 3992880 w 4790753"/>
              <a:gd name="connsiteY3" fmla="*/ 4905705 h 6887937"/>
              <a:gd name="connsiteX4" fmla="*/ 4213860 w 4790753"/>
              <a:gd name="connsiteY4" fmla="*/ 4757115 h 6887937"/>
              <a:gd name="connsiteX5" fmla="*/ 4457700 w 4790753"/>
              <a:gd name="connsiteY5" fmla="*/ 3842715 h 6887937"/>
              <a:gd name="connsiteX6" fmla="*/ 4686300 w 4790753"/>
              <a:gd name="connsiteY6" fmla="*/ 3713175 h 6887937"/>
              <a:gd name="connsiteX7" fmla="*/ 4785360 w 4790753"/>
              <a:gd name="connsiteY7" fmla="*/ 3926535 h 6887937"/>
              <a:gd name="connsiteX8" fmla="*/ 4028621 w 4790753"/>
              <a:gd name="connsiteY8" fmla="*/ 6887937 h 6887937"/>
              <a:gd name="connsiteX9" fmla="*/ 0 w 4790753"/>
              <a:gd name="connsiteY9" fmla="*/ 6877051 h 6887937"/>
              <a:gd name="connsiteX10" fmla="*/ 0 w 4790753"/>
              <a:gd name="connsiteY10" fmla="*/ 0 h 6887937"/>
              <a:gd name="connsiteX0" fmla="*/ 0 w 4790753"/>
              <a:gd name="connsiteY0" fmla="*/ 0 h 6887937"/>
              <a:gd name="connsiteX1" fmla="*/ 2487931 w 4790753"/>
              <a:gd name="connsiteY1" fmla="*/ 0 h 6887937"/>
              <a:gd name="connsiteX2" fmla="*/ 3490698 w 4790753"/>
              <a:gd name="connsiteY2" fmla="*/ 3504252 h 6887937"/>
              <a:gd name="connsiteX3" fmla="*/ 3992880 w 4790753"/>
              <a:gd name="connsiteY3" fmla="*/ 4905705 h 6887937"/>
              <a:gd name="connsiteX4" fmla="*/ 4213860 w 4790753"/>
              <a:gd name="connsiteY4" fmla="*/ 4757115 h 6887937"/>
              <a:gd name="connsiteX5" fmla="*/ 4457700 w 4790753"/>
              <a:gd name="connsiteY5" fmla="*/ 3842715 h 6887937"/>
              <a:gd name="connsiteX6" fmla="*/ 4686300 w 4790753"/>
              <a:gd name="connsiteY6" fmla="*/ 3713175 h 6887937"/>
              <a:gd name="connsiteX7" fmla="*/ 4785360 w 4790753"/>
              <a:gd name="connsiteY7" fmla="*/ 3926535 h 6887937"/>
              <a:gd name="connsiteX8" fmla="*/ 4028621 w 4790753"/>
              <a:gd name="connsiteY8" fmla="*/ 6887937 h 6887937"/>
              <a:gd name="connsiteX9" fmla="*/ 0 w 4790753"/>
              <a:gd name="connsiteY9" fmla="*/ 6877051 h 6887937"/>
              <a:gd name="connsiteX10" fmla="*/ 0 w 4790753"/>
              <a:gd name="connsiteY10" fmla="*/ 0 h 6887937"/>
              <a:gd name="connsiteX0" fmla="*/ 0 w 4790753"/>
              <a:gd name="connsiteY0" fmla="*/ 0 h 6887937"/>
              <a:gd name="connsiteX1" fmla="*/ 2487931 w 4790753"/>
              <a:gd name="connsiteY1" fmla="*/ 0 h 6887937"/>
              <a:gd name="connsiteX2" fmla="*/ 3412040 w 4790753"/>
              <a:gd name="connsiteY2" fmla="*/ 3464777 h 6887937"/>
              <a:gd name="connsiteX3" fmla="*/ 3992880 w 4790753"/>
              <a:gd name="connsiteY3" fmla="*/ 4905705 h 6887937"/>
              <a:gd name="connsiteX4" fmla="*/ 4213860 w 4790753"/>
              <a:gd name="connsiteY4" fmla="*/ 4757115 h 6887937"/>
              <a:gd name="connsiteX5" fmla="*/ 4457700 w 4790753"/>
              <a:gd name="connsiteY5" fmla="*/ 3842715 h 6887937"/>
              <a:gd name="connsiteX6" fmla="*/ 4686300 w 4790753"/>
              <a:gd name="connsiteY6" fmla="*/ 3713175 h 6887937"/>
              <a:gd name="connsiteX7" fmla="*/ 4785360 w 4790753"/>
              <a:gd name="connsiteY7" fmla="*/ 3926535 h 6887937"/>
              <a:gd name="connsiteX8" fmla="*/ 4028621 w 4790753"/>
              <a:gd name="connsiteY8" fmla="*/ 6887937 h 6887937"/>
              <a:gd name="connsiteX9" fmla="*/ 0 w 4790753"/>
              <a:gd name="connsiteY9" fmla="*/ 6877051 h 6887937"/>
              <a:gd name="connsiteX10" fmla="*/ 0 w 4790753"/>
              <a:gd name="connsiteY10" fmla="*/ 0 h 6887937"/>
              <a:gd name="connsiteX0" fmla="*/ 0 w 4790753"/>
              <a:gd name="connsiteY0" fmla="*/ 0 h 6887937"/>
              <a:gd name="connsiteX1" fmla="*/ 2487931 w 4790753"/>
              <a:gd name="connsiteY1" fmla="*/ 0 h 6887937"/>
              <a:gd name="connsiteX2" fmla="*/ 3244891 w 4790753"/>
              <a:gd name="connsiteY2" fmla="*/ 3464778 h 6887937"/>
              <a:gd name="connsiteX3" fmla="*/ 3992880 w 4790753"/>
              <a:gd name="connsiteY3" fmla="*/ 4905705 h 6887937"/>
              <a:gd name="connsiteX4" fmla="*/ 4213860 w 4790753"/>
              <a:gd name="connsiteY4" fmla="*/ 4757115 h 6887937"/>
              <a:gd name="connsiteX5" fmla="*/ 4457700 w 4790753"/>
              <a:gd name="connsiteY5" fmla="*/ 3842715 h 6887937"/>
              <a:gd name="connsiteX6" fmla="*/ 4686300 w 4790753"/>
              <a:gd name="connsiteY6" fmla="*/ 3713175 h 6887937"/>
              <a:gd name="connsiteX7" fmla="*/ 4785360 w 4790753"/>
              <a:gd name="connsiteY7" fmla="*/ 3926535 h 6887937"/>
              <a:gd name="connsiteX8" fmla="*/ 4028621 w 4790753"/>
              <a:gd name="connsiteY8" fmla="*/ 6887937 h 6887937"/>
              <a:gd name="connsiteX9" fmla="*/ 0 w 4790753"/>
              <a:gd name="connsiteY9" fmla="*/ 6877051 h 6887937"/>
              <a:gd name="connsiteX10" fmla="*/ 0 w 4790753"/>
              <a:gd name="connsiteY10" fmla="*/ 0 h 6887937"/>
              <a:gd name="connsiteX0" fmla="*/ 0 w 4790753"/>
              <a:gd name="connsiteY0" fmla="*/ 0 h 6887937"/>
              <a:gd name="connsiteX1" fmla="*/ 2487931 w 4790753"/>
              <a:gd name="connsiteY1" fmla="*/ 0 h 6887937"/>
              <a:gd name="connsiteX2" fmla="*/ 3392375 w 4790753"/>
              <a:gd name="connsiteY2" fmla="*/ 3464779 h 6887937"/>
              <a:gd name="connsiteX3" fmla="*/ 3992880 w 4790753"/>
              <a:gd name="connsiteY3" fmla="*/ 4905705 h 6887937"/>
              <a:gd name="connsiteX4" fmla="*/ 4213860 w 4790753"/>
              <a:gd name="connsiteY4" fmla="*/ 4757115 h 6887937"/>
              <a:gd name="connsiteX5" fmla="*/ 4457700 w 4790753"/>
              <a:gd name="connsiteY5" fmla="*/ 3842715 h 6887937"/>
              <a:gd name="connsiteX6" fmla="*/ 4686300 w 4790753"/>
              <a:gd name="connsiteY6" fmla="*/ 3713175 h 6887937"/>
              <a:gd name="connsiteX7" fmla="*/ 4785360 w 4790753"/>
              <a:gd name="connsiteY7" fmla="*/ 3926535 h 6887937"/>
              <a:gd name="connsiteX8" fmla="*/ 4028621 w 4790753"/>
              <a:gd name="connsiteY8" fmla="*/ 6887937 h 6887937"/>
              <a:gd name="connsiteX9" fmla="*/ 0 w 4790753"/>
              <a:gd name="connsiteY9" fmla="*/ 6877051 h 6887937"/>
              <a:gd name="connsiteX10" fmla="*/ 0 w 4790753"/>
              <a:gd name="connsiteY10" fmla="*/ 0 h 6887937"/>
              <a:gd name="connsiteX0" fmla="*/ 0 w 5110169"/>
              <a:gd name="connsiteY0" fmla="*/ 0 h 6887937"/>
              <a:gd name="connsiteX1" fmla="*/ 2487931 w 5110169"/>
              <a:gd name="connsiteY1" fmla="*/ 0 h 6887937"/>
              <a:gd name="connsiteX2" fmla="*/ 3392375 w 5110169"/>
              <a:gd name="connsiteY2" fmla="*/ 3464779 h 6887937"/>
              <a:gd name="connsiteX3" fmla="*/ 3992880 w 5110169"/>
              <a:gd name="connsiteY3" fmla="*/ 4905705 h 6887937"/>
              <a:gd name="connsiteX4" fmla="*/ 4213860 w 5110169"/>
              <a:gd name="connsiteY4" fmla="*/ 4757115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766000 w 5110169"/>
              <a:gd name="connsiteY2" fmla="*/ 4629324 h 6887937"/>
              <a:gd name="connsiteX3" fmla="*/ 3992880 w 5110169"/>
              <a:gd name="connsiteY3" fmla="*/ 4905705 h 6887937"/>
              <a:gd name="connsiteX4" fmla="*/ 4213860 w 5110169"/>
              <a:gd name="connsiteY4" fmla="*/ 4757115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716839 w 5110169"/>
              <a:gd name="connsiteY2" fmla="*/ 4550372 h 6887937"/>
              <a:gd name="connsiteX3" fmla="*/ 3992880 w 5110169"/>
              <a:gd name="connsiteY3" fmla="*/ 4905705 h 6887937"/>
              <a:gd name="connsiteX4" fmla="*/ 4213860 w 5110169"/>
              <a:gd name="connsiteY4" fmla="*/ 4757115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589019 w 5110169"/>
              <a:gd name="connsiteY2" fmla="*/ 4510896 h 6887937"/>
              <a:gd name="connsiteX3" fmla="*/ 3992880 w 5110169"/>
              <a:gd name="connsiteY3" fmla="*/ 4905705 h 6887937"/>
              <a:gd name="connsiteX4" fmla="*/ 4213860 w 5110169"/>
              <a:gd name="connsiteY4" fmla="*/ 4757115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677510 w 5110169"/>
              <a:gd name="connsiteY2" fmla="*/ 4510896 h 6887937"/>
              <a:gd name="connsiteX3" fmla="*/ 3992880 w 5110169"/>
              <a:gd name="connsiteY3" fmla="*/ 4905705 h 6887937"/>
              <a:gd name="connsiteX4" fmla="*/ 4213860 w 5110169"/>
              <a:gd name="connsiteY4" fmla="*/ 4757115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677510 w 5110169"/>
              <a:gd name="connsiteY2" fmla="*/ 4510896 h 6887937"/>
              <a:gd name="connsiteX3" fmla="*/ 3992880 w 5110169"/>
              <a:gd name="connsiteY3" fmla="*/ 4905705 h 6887937"/>
              <a:gd name="connsiteX4" fmla="*/ 4213860 w 5110169"/>
              <a:gd name="connsiteY4" fmla="*/ 4757115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677510 w 5110169"/>
              <a:gd name="connsiteY2" fmla="*/ 4510896 h 6887937"/>
              <a:gd name="connsiteX3" fmla="*/ 3953550 w 5110169"/>
              <a:gd name="connsiteY3" fmla="*/ 5034002 h 6887937"/>
              <a:gd name="connsiteX4" fmla="*/ 4213860 w 5110169"/>
              <a:gd name="connsiteY4" fmla="*/ 4757115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677510 w 5110169"/>
              <a:gd name="connsiteY2" fmla="*/ 4510896 h 6887937"/>
              <a:gd name="connsiteX3" fmla="*/ 3953550 w 5110169"/>
              <a:gd name="connsiteY3" fmla="*/ 5300466 h 6887937"/>
              <a:gd name="connsiteX4" fmla="*/ 4213860 w 5110169"/>
              <a:gd name="connsiteY4" fmla="*/ 4757115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677510 w 5110169"/>
              <a:gd name="connsiteY2" fmla="*/ 4510896 h 6887937"/>
              <a:gd name="connsiteX3" fmla="*/ 4042040 w 5110169"/>
              <a:gd name="connsiteY3" fmla="*/ 5566930 h 6887937"/>
              <a:gd name="connsiteX4" fmla="*/ 4213860 w 5110169"/>
              <a:gd name="connsiteY4" fmla="*/ 4757115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677510 w 5110169"/>
              <a:gd name="connsiteY2" fmla="*/ 4510896 h 6887937"/>
              <a:gd name="connsiteX3" fmla="*/ 4032208 w 5110169"/>
              <a:gd name="connsiteY3" fmla="*/ 5379419 h 6887937"/>
              <a:gd name="connsiteX4" fmla="*/ 4213860 w 5110169"/>
              <a:gd name="connsiteY4" fmla="*/ 4757115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805329 w 5110169"/>
              <a:gd name="connsiteY2" fmla="*/ 4974740 h 6887937"/>
              <a:gd name="connsiteX3" fmla="*/ 4032208 w 5110169"/>
              <a:gd name="connsiteY3" fmla="*/ 5379419 h 6887937"/>
              <a:gd name="connsiteX4" fmla="*/ 4213860 w 5110169"/>
              <a:gd name="connsiteY4" fmla="*/ 4757115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775832 w 5110169"/>
              <a:gd name="connsiteY2" fmla="*/ 5033954 h 6887937"/>
              <a:gd name="connsiteX3" fmla="*/ 4032208 w 5110169"/>
              <a:gd name="connsiteY3" fmla="*/ 5379419 h 6887937"/>
              <a:gd name="connsiteX4" fmla="*/ 4213860 w 5110169"/>
              <a:gd name="connsiteY4" fmla="*/ 4757115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834825 w 5110169"/>
              <a:gd name="connsiteY2" fmla="*/ 5142514 h 6887937"/>
              <a:gd name="connsiteX3" fmla="*/ 4032208 w 5110169"/>
              <a:gd name="connsiteY3" fmla="*/ 5379419 h 6887937"/>
              <a:gd name="connsiteX4" fmla="*/ 4213860 w 5110169"/>
              <a:gd name="connsiteY4" fmla="*/ 4757115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834825 w 5110169"/>
              <a:gd name="connsiteY2" fmla="*/ 5142514 h 6887937"/>
              <a:gd name="connsiteX3" fmla="*/ 4074118 w 5110169"/>
              <a:gd name="connsiteY3" fmla="*/ 5314407 h 6887937"/>
              <a:gd name="connsiteX4" fmla="*/ 4213860 w 5110169"/>
              <a:gd name="connsiteY4" fmla="*/ 4757115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834825 w 5110169"/>
              <a:gd name="connsiteY2" fmla="*/ 5142514 h 6887937"/>
              <a:gd name="connsiteX3" fmla="*/ 4074118 w 5110169"/>
              <a:gd name="connsiteY3" fmla="*/ 5314407 h 6887937"/>
              <a:gd name="connsiteX4" fmla="*/ 4168140 w 5110169"/>
              <a:gd name="connsiteY4" fmla="*/ 5055407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834825 w 5110169"/>
              <a:gd name="connsiteY2" fmla="*/ 5142514 h 6887937"/>
              <a:gd name="connsiteX3" fmla="*/ 4074118 w 5110169"/>
              <a:gd name="connsiteY3" fmla="*/ 5314407 h 6887937"/>
              <a:gd name="connsiteX4" fmla="*/ 4168140 w 5110169"/>
              <a:gd name="connsiteY4" fmla="*/ 5055407 h 6887937"/>
              <a:gd name="connsiteX5" fmla="*/ 3935730 w 5110169"/>
              <a:gd name="connsiteY5" fmla="*/ 417542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834825 w 5110169"/>
              <a:gd name="connsiteY2" fmla="*/ 5142514 h 6887937"/>
              <a:gd name="connsiteX3" fmla="*/ 4074118 w 5110169"/>
              <a:gd name="connsiteY3" fmla="*/ 5314407 h 6887937"/>
              <a:gd name="connsiteX4" fmla="*/ 4168140 w 5110169"/>
              <a:gd name="connsiteY4" fmla="*/ 5055407 h 6887937"/>
              <a:gd name="connsiteX5" fmla="*/ 3935730 w 5110169"/>
              <a:gd name="connsiteY5" fmla="*/ 4175425 h 6887937"/>
              <a:gd name="connsiteX6" fmla="*/ 4061460 w 5110169"/>
              <a:gd name="connsiteY6" fmla="*/ 3931157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834825 w 5110169"/>
              <a:gd name="connsiteY2" fmla="*/ 5142514 h 6887937"/>
              <a:gd name="connsiteX3" fmla="*/ 4074118 w 5110169"/>
              <a:gd name="connsiteY3" fmla="*/ 5314407 h 6887937"/>
              <a:gd name="connsiteX4" fmla="*/ 4168140 w 5110169"/>
              <a:gd name="connsiteY4" fmla="*/ 5055407 h 6887937"/>
              <a:gd name="connsiteX5" fmla="*/ 3935730 w 5110169"/>
              <a:gd name="connsiteY5" fmla="*/ 4175425 h 6887937"/>
              <a:gd name="connsiteX6" fmla="*/ 4061460 w 5110169"/>
              <a:gd name="connsiteY6" fmla="*/ 3931157 h 6887937"/>
              <a:gd name="connsiteX7" fmla="*/ 4198620 w 5110169"/>
              <a:gd name="connsiteY7" fmla="*/ 4133044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834825 w 5110169"/>
              <a:gd name="connsiteY2" fmla="*/ 5142514 h 6887937"/>
              <a:gd name="connsiteX3" fmla="*/ 4074118 w 5110169"/>
              <a:gd name="connsiteY3" fmla="*/ 5314407 h 6887937"/>
              <a:gd name="connsiteX4" fmla="*/ 4168140 w 5110169"/>
              <a:gd name="connsiteY4" fmla="*/ 5055407 h 6887937"/>
              <a:gd name="connsiteX5" fmla="*/ 3935730 w 5110169"/>
              <a:gd name="connsiteY5" fmla="*/ 4175425 h 6887937"/>
              <a:gd name="connsiteX6" fmla="*/ 4061460 w 5110169"/>
              <a:gd name="connsiteY6" fmla="*/ 3931157 h 6887937"/>
              <a:gd name="connsiteX7" fmla="*/ 4251960 w 5110169"/>
              <a:gd name="connsiteY7" fmla="*/ 4071856 h 6887937"/>
              <a:gd name="connsiteX8" fmla="*/ 5110169 w 5110169"/>
              <a:gd name="connsiteY8" fmla="*/ 6887937 h 6887937"/>
              <a:gd name="connsiteX9" fmla="*/ 0 w 5110169"/>
              <a:gd name="connsiteY9" fmla="*/ 6877051 h 6887937"/>
              <a:gd name="connsiteX10" fmla="*/ 0 w 5110169"/>
              <a:gd name="connsiteY10" fmla="*/ 0 h 6887937"/>
              <a:gd name="connsiteX0" fmla="*/ 0 w 5030921"/>
              <a:gd name="connsiteY0" fmla="*/ 0 h 6877051"/>
              <a:gd name="connsiteX1" fmla="*/ 2487931 w 5030921"/>
              <a:gd name="connsiteY1" fmla="*/ 0 h 6877051"/>
              <a:gd name="connsiteX2" fmla="*/ 3834825 w 5030921"/>
              <a:gd name="connsiteY2" fmla="*/ 5142514 h 6877051"/>
              <a:gd name="connsiteX3" fmla="*/ 4074118 w 5030921"/>
              <a:gd name="connsiteY3" fmla="*/ 5314407 h 6877051"/>
              <a:gd name="connsiteX4" fmla="*/ 4168140 w 5030921"/>
              <a:gd name="connsiteY4" fmla="*/ 5055407 h 6877051"/>
              <a:gd name="connsiteX5" fmla="*/ 3935730 w 5030921"/>
              <a:gd name="connsiteY5" fmla="*/ 4175425 h 6877051"/>
              <a:gd name="connsiteX6" fmla="*/ 4061460 w 5030921"/>
              <a:gd name="connsiteY6" fmla="*/ 3931157 h 6877051"/>
              <a:gd name="connsiteX7" fmla="*/ 4251960 w 5030921"/>
              <a:gd name="connsiteY7" fmla="*/ 4071856 h 6877051"/>
              <a:gd name="connsiteX8" fmla="*/ 5030921 w 5030921"/>
              <a:gd name="connsiteY8" fmla="*/ 6875699 h 6877051"/>
              <a:gd name="connsiteX9" fmla="*/ 0 w 5030921"/>
              <a:gd name="connsiteY9" fmla="*/ 6877051 h 6877051"/>
              <a:gd name="connsiteX10" fmla="*/ 0 w 5030921"/>
              <a:gd name="connsiteY10" fmla="*/ 0 h 6877051"/>
              <a:gd name="connsiteX0" fmla="*/ 0 w 4963865"/>
              <a:gd name="connsiteY0" fmla="*/ 0 h 6877051"/>
              <a:gd name="connsiteX1" fmla="*/ 2487931 w 4963865"/>
              <a:gd name="connsiteY1" fmla="*/ 0 h 6877051"/>
              <a:gd name="connsiteX2" fmla="*/ 3834825 w 4963865"/>
              <a:gd name="connsiteY2" fmla="*/ 5142514 h 6877051"/>
              <a:gd name="connsiteX3" fmla="*/ 4074118 w 4963865"/>
              <a:gd name="connsiteY3" fmla="*/ 5314407 h 6877051"/>
              <a:gd name="connsiteX4" fmla="*/ 4168140 w 4963865"/>
              <a:gd name="connsiteY4" fmla="*/ 5055407 h 6877051"/>
              <a:gd name="connsiteX5" fmla="*/ 3935730 w 4963865"/>
              <a:gd name="connsiteY5" fmla="*/ 4175425 h 6877051"/>
              <a:gd name="connsiteX6" fmla="*/ 4061460 w 4963865"/>
              <a:gd name="connsiteY6" fmla="*/ 3931157 h 6877051"/>
              <a:gd name="connsiteX7" fmla="*/ 4251960 w 4963865"/>
              <a:gd name="connsiteY7" fmla="*/ 4071856 h 6877051"/>
              <a:gd name="connsiteX8" fmla="*/ 4963865 w 4963865"/>
              <a:gd name="connsiteY8" fmla="*/ 6875699 h 6877051"/>
              <a:gd name="connsiteX9" fmla="*/ 0 w 4963865"/>
              <a:gd name="connsiteY9" fmla="*/ 6877051 h 6877051"/>
              <a:gd name="connsiteX10" fmla="*/ 0 w 4963865"/>
              <a:gd name="connsiteY10" fmla="*/ 0 h 6877051"/>
              <a:gd name="connsiteX0" fmla="*/ 0 w 5024825"/>
              <a:gd name="connsiteY0" fmla="*/ 0 h 6881818"/>
              <a:gd name="connsiteX1" fmla="*/ 2487931 w 5024825"/>
              <a:gd name="connsiteY1" fmla="*/ 0 h 6881818"/>
              <a:gd name="connsiteX2" fmla="*/ 3834825 w 5024825"/>
              <a:gd name="connsiteY2" fmla="*/ 5142514 h 6881818"/>
              <a:gd name="connsiteX3" fmla="*/ 40741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31157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41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31157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41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31157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41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31157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41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31157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41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41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41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41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41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41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41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41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9198 w 5024825"/>
              <a:gd name="connsiteY3" fmla="*/ 5441882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9198 w 5024825"/>
              <a:gd name="connsiteY3" fmla="*/ 5441882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9198 w 5024825"/>
              <a:gd name="connsiteY3" fmla="*/ 5441882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487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487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487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487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487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487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487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487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487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024825" h="6881818">
                <a:moveTo>
                  <a:pt x="0" y="0"/>
                </a:moveTo>
                <a:lnTo>
                  <a:pt x="2487931" y="0"/>
                </a:lnTo>
                <a:lnTo>
                  <a:pt x="3834825" y="5142514"/>
                </a:lnTo>
                <a:cubicBezTo>
                  <a:pt x="3851116" y="5182666"/>
                  <a:pt x="3878538" y="5351369"/>
                  <a:pt x="4048718" y="5314407"/>
                </a:cubicBezTo>
                <a:cubicBezTo>
                  <a:pt x="4218898" y="5277445"/>
                  <a:pt x="4184015" y="5205230"/>
                  <a:pt x="4168140" y="5055407"/>
                </a:cubicBezTo>
                <a:lnTo>
                  <a:pt x="3935730" y="4175425"/>
                </a:lnTo>
                <a:cubicBezTo>
                  <a:pt x="3924300" y="4083966"/>
                  <a:pt x="3902710" y="3989870"/>
                  <a:pt x="4061460" y="3941355"/>
                </a:cubicBezTo>
                <a:cubicBezTo>
                  <a:pt x="4194810" y="3923207"/>
                  <a:pt x="4213860" y="4007005"/>
                  <a:pt x="4251960" y="4071856"/>
                </a:cubicBezTo>
                <a:lnTo>
                  <a:pt x="5024825" y="6881818"/>
                </a:lnTo>
                <a:lnTo>
                  <a:pt x="0" y="6877051"/>
                </a:lnTo>
                <a:lnTo>
                  <a:pt x="0" y="0"/>
                </a:lnTo>
                <a:close/>
              </a:path>
            </a:pathLst>
          </a:custGeom>
          <a:solidFill>
            <a:schemeClr val="bg2"/>
          </a:solidFill>
        </p:spPr>
        <p:txBody>
          <a:bodyPr anchor="ctr"/>
          <a:lstStyle>
            <a:lvl1pPr algn="ctr">
              <a:defRPr baseline="-25000"/>
            </a:lvl1pPr>
          </a:lstStyle>
          <a:p>
            <a:r>
              <a:rPr lang="en-US"/>
              <a:t>Click icon to add picture</a:t>
            </a:r>
            <a:endParaRPr lang="en-US" dirty="0"/>
          </a:p>
        </p:txBody>
      </p:sp>
      <p:sp>
        <p:nvSpPr>
          <p:cNvPr id="23" name="Freeform: Shape 22">
            <a:extLst>
              <a:ext uri="{FF2B5EF4-FFF2-40B4-BE49-F238E27FC236}">
                <a16:creationId xmlns:a16="http://schemas.microsoft.com/office/drawing/2014/main" id="{7B8C35C0-4758-2887-0763-E78795846CD3}"/>
              </a:ext>
              <a:ext uri="{C183D7F6-B498-43B3-948B-1728B52AA6E4}">
                <adec:decorative xmlns:adec="http://schemas.microsoft.com/office/drawing/2017/decorative" val="1"/>
              </a:ext>
            </a:extLst>
          </p:cNvPr>
          <p:cNvSpPr/>
          <p:nvPr userDrawn="1"/>
        </p:nvSpPr>
        <p:spPr>
          <a:xfrm>
            <a:off x="6093537" y="-1946"/>
            <a:ext cx="3601340" cy="6881814"/>
          </a:xfrm>
          <a:custGeom>
            <a:avLst/>
            <a:gdLst>
              <a:gd name="connsiteX0" fmla="*/ 3601340 w 3601340"/>
              <a:gd name="connsiteY0" fmla="*/ 0 h 6881814"/>
              <a:gd name="connsiteX1" fmla="*/ 0 w 3601340"/>
              <a:gd name="connsiteY1" fmla="*/ 0 h 6881814"/>
              <a:gd name="connsiteX2" fmla="*/ 0 w 3601340"/>
              <a:gd name="connsiteY2" fmla="*/ 6881815 h 6881814"/>
              <a:gd name="connsiteX3" fmla="*/ 1064235 w 3601340"/>
              <a:gd name="connsiteY3" fmla="*/ 6881815 h 6881814"/>
              <a:gd name="connsiteX4" fmla="*/ 1441045 w 3601340"/>
              <a:gd name="connsiteY4" fmla="*/ 5490188 h 6881814"/>
              <a:gd name="connsiteX5" fmla="*/ 1835678 w 3601340"/>
              <a:gd name="connsiteY5" fmla="*/ 4034957 h 6881814"/>
              <a:gd name="connsiteX6" fmla="*/ 2045724 w 3601340"/>
              <a:gd name="connsiteY6" fmla="*/ 3914112 h 6881814"/>
              <a:gd name="connsiteX7" fmla="*/ 2166660 w 3601340"/>
              <a:gd name="connsiteY7" fmla="*/ 4124001 h 6881814"/>
              <a:gd name="connsiteX8" fmla="*/ 1906966 w 3601340"/>
              <a:gd name="connsiteY8" fmla="*/ 5081858 h 6881814"/>
              <a:gd name="connsiteX9" fmla="*/ 2027902 w 3601340"/>
              <a:gd name="connsiteY9" fmla="*/ 5291747 h 6881814"/>
              <a:gd name="connsiteX10" fmla="*/ 2227765 w 3601340"/>
              <a:gd name="connsiteY10" fmla="*/ 5198887 h 6881814"/>
              <a:gd name="connsiteX11" fmla="*/ 2570204 w 3601340"/>
              <a:gd name="connsiteY11" fmla="*/ 3923016 h 6881814"/>
              <a:gd name="connsiteX12" fmla="*/ 2602029 w 3601340"/>
              <a:gd name="connsiteY12" fmla="*/ 3799627 h 6881814"/>
              <a:gd name="connsiteX13" fmla="*/ 3601340 w 3601340"/>
              <a:gd name="connsiteY13" fmla="*/ 0 h 68818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601340" h="6881814">
                <a:moveTo>
                  <a:pt x="3601340" y="0"/>
                </a:moveTo>
                <a:lnTo>
                  <a:pt x="0" y="0"/>
                </a:lnTo>
                <a:lnTo>
                  <a:pt x="0" y="6881815"/>
                </a:lnTo>
                <a:lnTo>
                  <a:pt x="1064235" y="6881815"/>
                </a:lnTo>
                <a:lnTo>
                  <a:pt x="1441045" y="5490188"/>
                </a:lnTo>
                <a:lnTo>
                  <a:pt x="1835678" y="4034957"/>
                </a:lnTo>
                <a:cubicBezTo>
                  <a:pt x="1859865" y="3943369"/>
                  <a:pt x="1954068" y="3889943"/>
                  <a:pt x="2045724" y="3914112"/>
                </a:cubicBezTo>
                <a:cubicBezTo>
                  <a:pt x="2137381" y="3938281"/>
                  <a:pt x="2190847" y="4032413"/>
                  <a:pt x="2166660" y="4124001"/>
                </a:cubicBezTo>
                <a:lnTo>
                  <a:pt x="1906966" y="5081858"/>
                </a:lnTo>
                <a:cubicBezTo>
                  <a:pt x="1882779" y="5173446"/>
                  <a:pt x="1936246" y="5267578"/>
                  <a:pt x="2027902" y="5291747"/>
                </a:cubicBezTo>
                <a:cubicBezTo>
                  <a:pt x="2109375" y="5313372"/>
                  <a:pt x="2193393" y="5272666"/>
                  <a:pt x="2227765" y="5198887"/>
                </a:cubicBezTo>
                <a:lnTo>
                  <a:pt x="2570204" y="3923016"/>
                </a:lnTo>
                <a:lnTo>
                  <a:pt x="2602029" y="3799627"/>
                </a:lnTo>
                <a:lnTo>
                  <a:pt x="3601340" y="0"/>
                </a:lnTo>
                <a:close/>
              </a:path>
            </a:pathLst>
          </a:custGeom>
          <a:solidFill>
            <a:srgbClr val="FFFFFF"/>
          </a:solidFill>
          <a:ln w="12700" cap="flat">
            <a:noFill/>
            <a:prstDash val="solid"/>
            <a:miter/>
          </a:ln>
        </p:spPr>
        <p:txBody>
          <a:bodyPr rtlCol="0" anchor="ctr"/>
          <a:lstStyle/>
          <a:p>
            <a:endParaRPr lang="en-US" dirty="0"/>
          </a:p>
        </p:txBody>
      </p:sp>
      <p:cxnSp>
        <p:nvCxnSpPr>
          <p:cNvPr id="22" name="Straight Connector 21">
            <a:extLst>
              <a:ext uri="{FF2B5EF4-FFF2-40B4-BE49-F238E27FC236}">
                <a16:creationId xmlns:a16="http://schemas.microsoft.com/office/drawing/2014/main" id="{C01359A1-A1B1-9DC6-08B9-8042E7FBA168}"/>
              </a:ext>
              <a:ext uri="{C183D7F6-B498-43B3-948B-1728B52AA6E4}">
                <adec:decorative xmlns:adec="http://schemas.microsoft.com/office/drawing/2017/decorative" val="1"/>
              </a:ext>
            </a:extLst>
          </p:cNvPr>
          <p:cNvCxnSpPr>
            <a:cxnSpLocks/>
          </p:cNvCxnSpPr>
          <p:nvPr userDrawn="1"/>
        </p:nvCxnSpPr>
        <p:spPr>
          <a:xfrm rot="10800000" flipH="1">
            <a:off x="6889763" y="0"/>
            <a:ext cx="1822122" cy="6871447"/>
          </a:xfrm>
          <a:prstGeom prst="line">
            <a:avLst/>
          </a:prstGeom>
          <a:ln w="22225">
            <a:solidFill>
              <a:schemeClr val="tx2"/>
            </a:solidFill>
          </a:ln>
        </p:spPr>
        <p:style>
          <a:lnRef idx="1">
            <a:schemeClr val="accent1"/>
          </a:lnRef>
          <a:fillRef idx="0">
            <a:schemeClr val="accent1"/>
          </a:fillRef>
          <a:effectRef idx="0">
            <a:schemeClr val="accent1"/>
          </a:effectRef>
          <a:fontRef idx="minor">
            <a:schemeClr val="tx1"/>
          </a:fontRef>
        </p:style>
      </p:cxnSp>
      <p:sp>
        <p:nvSpPr>
          <p:cNvPr id="24" name="Footer Placeholder 8">
            <a:extLst>
              <a:ext uri="{FF2B5EF4-FFF2-40B4-BE49-F238E27FC236}">
                <a16:creationId xmlns:a16="http://schemas.microsoft.com/office/drawing/2014/main" id="{28D89004-F984-BB7D-2489-E7EC55129802}"/>
              </a:ext>
            </a:extLst>
          </p:cNvPr>
          <p:cNvSpPr>
            <a:spLocks noGrp="1"/>
          </p:cNvSpPr>
          <p:nvPr>
            <p:ph type="ftr" sz="quarter" idx="3"/>
          </p:nvPr>
        </p:nvSpPr>
        <p:spPr>
          <a:xfrm>
            <a:off x="824241" y="6290774"/>
            <a:ext cx="6637071" cy="365125"/>
          </a:xfrm>
          <a:prstGeom prst="rect">
            <a:avLst/>
          </a:prstGeom>
        </p:spPr>
        <p:txBody>
          <a:bodyPr/>
          <a:lstStyle>
            <a:lvl1pPr>
              <a:defRPr sz="1100" b="0" i="0" cap="all" baseline="0">
                <a:solidFill>
                  <a:schemeClr val="tx1"/>
                </a:solidFill>
                <a:latin typeface="+mn-lt"/>
              </a:defRPr>
            </a:lvl1pPr>
          </a:lstStyle>
          <a:p>
            <a:r>
              <a:rPr lang="en-US" dirty="0"/>
              <a:t>Add footer here</a:t>
            </a:r>
          </a:p>
        </p:txBody>
      </p:sp>
      <p:sp>
        <p:nvSpPr>
          <p:cNvPr id="21" name="Slide Number Placeholder 9">
            <a:extLst>
              <a:ext uri="{FF2B5EF4-FFF2-40B4-BE49-F238E27FC236}">
                <a16:creationId xmlns:a16="http://schemas.microsoft.com/office/drawing/2014/main" id="{E2790754-E9EF-9F79-825B-5AB348DFA62E}"/>
              </a:ext>
            </a:extLst>
          </p:cNvPr>
          <p:cNvSpPr>
            <a:spLocks noGrp="1"/>
          </p:cNvSpPr>
          <p:nvPr>
            <p:ph type="sldNum" sz="quarter" idx="4"/>
          </p:nvPr>
        </p:nvSpPr>
        <p:spPr>
          <a:xfrm>
            <a:off x="10768546" y="6290774"/>
            <a:ext cx="617912" cy="365125"/>
          </a:xfrm>
          <a:prstGeom prst="rect">
            <a:avLst/>
          </a:prstGeom>
        </p:spPr>
        <p:txBody>
          <a:bodyPr/>
          <a:lstStyle>
            <a:lvl1pPr algn="r">
              <a:defRPr sz="1100" b="0" i="0">
                <a:solidFill>
                  <a:schemeClr val="tx1"/>
                </a:solidFill>
                <a:latin typeface="+mn-lt"/>
              </a:defRPr>
            </a:lvl1pPr>
          </a:lstStyle>
          <a:p>
            <a:fld id="{3A98EE3D-8CD1-4C3F-BD1C-C98C9596463C}" type="slidenum">
              <a:rPr lang="en-US" smtClean="0"/>
              <a:pPr/>
              <a:t>‹#›</a:t>
            </a:fld>
            <a:endParaRPr lang="en-US" dirty="0"/>
          </a:p>
        </p:txBody>
      </p:sp>
    </p:spTree>
    <p:extLst>
      <p:ext uri="{BB962C8B-B14F-4D97-AF65-F5344CB8AC3E}">
        <p14:creationId xmlns:p14="http://schemas.microsoft.com/office/powerpoint/2010/main" val="21209551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itle and Content (Single lin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796322" y="408820"/>
            <a:ext cx="8935507" cy="949467"/>
          </a:xfrm>
        </p:spPr>
        <p:txBody>
          <a:bodyPr anchor="b">
            <a:normAutofit/>
          </a:bodyPr>
          <a:lstStyle>
            <a:lvl1pPr algn="l">
              <a:lnSpc>
                <a:spcPct val="90000"/>
              </a:lnSpc>
              <a:defRPr sz="3600" spc="100" baseline="0">
                <a:solidFill>
                  <a:schemeClr val="tx1"/>
                </a:solidFill>
              </a:defRPr>
            </a:lvl1pPr>
          </a:lstStyle>
          <a:p>
            <a:r>
              <a:rPr lang="en-US" dirty="0"/>
              <a:t>Add title here</a:t>
            </a:r>
          </a:p>
        </p:txBody>
      </p:sp>
      <p:sp>
        <p:nvSpPr>
          <p:cNvPr id="4" name="Content Placeholder 3">
            <a:extLst>
              <a:ext uri="{FF2B5EF4-FFF2-40B4-BE49-F238E27FC236}">
                <a16:creationId xmlns:a16="http://schemas.microsoft.com/office/drawing/2014/main" id="{940D7E9A-1E17-C6A0-31A6-F6F620FF9E84}"/>
              </a:ext>
            </a:extLst>
          </p:cNvPr>
          <p:cNvSpPr>
            <a:spLocks noGrp="1"/>
          </p:cNvSpPr>
          <p:nvPr>
            <p:ph sz="quarter" idx="17"/>
          </p:nvPr>
        </p:nvSpPr>
        <p:spPr>
          <a:xfrm>
            <a:off x="796322" y="1986061"/>
            <a:ext cx="5797550" cy="4015244"/>
          </a:xfrm>
        </p:spPr>
        <p:txBody>
          <a:bodyPr>
            <a:normAutofit/>
          </a:bodyPr>
          <a:lstStyle>
            <a:lvl1pPr>
              <a:defRPr sz="1400"/>
            </a:lvl1pPr>
            <a:lvl2pPr>
              <a:defRPr sz="1400"/>
            </a:lvl2pPr>
            <a:lvl3pPr>
              <a:defRPr sz="14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4" name="Picture Placeholder 13">
            <a:extLst>
              <a:ext uri="{FF2B5EF4-FFF2-40B4-BE49-F238E27FC236}">
                <a16:creationId xmlns:a16="http://schemas.microsoft.com/office/drawing/2014/main" id="{4F200699-2797-D741-1EC1-B83FCA4B1977}"/>
              </a:ext>
            </a:extLst>
          </p:cNvPr>
          <p:cNvSpPr>
            <a:spLocks noGrp="1"/>
          </p:cNvSpPr>
          <p:nvPr>
            <p:ph type="pic" sz="quarter" idx="11"/>
          </p:nvPr>
        </p:nvSpPr>
        <p:spPr>
          <a:xfrm flipH="1">
            <a:off x="7163691" y="0"/>
            <a:ext cx="5024825" cy="6858000"/>
          </a:xfrm>
          <a:custGeom>
            <a:avLst/>
            <a:gdLst>
              <a:gd name="connsiteX0" fmla="*/ 0 w 6064250"/>
              <a:gd name="connsiteY0" fmla="*/ 0 h 6877051"/>
              <a:gd name="connsiteX1" fmla="*/ 6064250 w 6064250"/>
              <a:gd name="connsiteY1" fmla="*/ 0 h 6877051"/>
              <a:gd name="connsiteX2" fmla="*/ 6064250 w 6064250"/>
              <a:gd name="connsiteY2" fmla="*/ 6877051 h 6877051"/>
              <a:gd name="connsiteX3" fmla="*/ 0 w 6064250"/>
              <a:gd name="connsiteY3" fmla="*/ 6877051 h 6877051"/>
              <a:gd name="connsiteX4" fmla="*/ 0 w 6064250"/>
              <a:gd name="connsiteY4" fmla="*/ 0 h 6877051"/>
              <a:gd name="connsiteX0" fmla="*/ 0 w 6064250"/>
              <a:gd name="connsiteY0" fmla="*/ 0 h 6877051"/>
              <a:gd name="connsiteX1" fmla="*/ 5840730 w 6064250"/>
              <a:gd name="connsiteY1" fmla="*/ 0 h 6877051"/>
              <a:gd name="connsiteX2" fmla="*/ 6064250 w 6064250"/>
              <a:gd name="connsiteY2" fmla="*/ 6877051 h 6877051"/>
              <a:gd name="connsiteX3" fmla="*/ 0 w 6064250"/>
              <a:gd name="connsiteY3" fmla="*/ 6877051 h 6877051"/>
              <a:gd name="connsiteX4" fmla="*/ 0 w 6064250"/>
              <a:gd name="connsiteY4" fmla="*/ 0 h 6877051"/>
              <a:gd name="connsiteX0" fmla="*/ 0 w 5840730"/>
              <a:gd name="connsiteY0" fmla="*/ 0 h 6887937"/>
              <a:gd name="connsiteX1" fmla="*/ 5840730 w 5840730"/>
              <a:gd name="connsiteY1" fmla="*/ 0 h 6887937"/>
              <a:gd name="connsiteX2" fmla="*/ 4028621 w 5840730"/>
              <a:gd name="connsiteY2" fmla="*/ 6887937 h 6887937"/>
              <a:gd name="connsiteX3" fmla="*/ 0 w 5840730"/>
              <a:gd name="connsiteY3" fmla="*/ 6877051 h 6887937"/>
              <a:gd name="connsiteX4" fmla="*/ 0 w 5840730"/>
              <a:gd name="connsiteY4" fmla="*/ 0 h 6887937"/>
              <a:gd name="connsiteX0" fmla="*/ 0 w 5840730"/>
              <a:gd name="connsiteY0" fmla="*/ 0 h 6887937"/>
              <a:gd name="connsiteX1" fmla="*/ 5840730 w 5840730"/>
              <a:gd name="connsiteY1" fmla="*/ 0 h 6887937"/>
              <a:gd name="connsiteX2" fmla="*/ 5090160 w 5840730"/>
              <a:gd name="connsiteY2" fmla="*/ 2775915 h 6887937"/>
              <a:gd name="connsiteX3" fmla="*/ 4028621 w 5840730"/>
              <a:gd name="connsiteY3" fmla="*/ 6887937 h 6887937"/>
              <a:gd name="connsiteX4" fmla="*/ 0 w 5840730"/>
              <a:gd name="connsiteY4" fmla="*/ 6877051 h 6887937"/>
              <a:gd name="connsiteX5" fmla="*/ 0 w 5840730"/>
              <a:gd name="connsiteY5" fmla="*/ 0 h 6887937"/>
              <a:gd name="connsiteX0" fmla="*/ 0 w 5840730"/>
              <a:gd name="connsiteY0" fmla="*/ 0 h 6887937"/>
              <a:gd name="connsiteX1" fmla="*/ 5840730 w 5840730"/>
              <a:gd name="connsiteY1" fmla="*/ 0 h 6887937"/>
              <a:gd name="connsiteX2" fmla="*/ 5090160 w 5840730"/>
              <a:gd name="connsiteY2" fmla="*/ 2775915 h 6887937"/>
              <a:gd name="connsiteX3" fmla="*/ 4991100 w 5840730"/>
              <a:gd name="connsiteY3" fmla="*/ 3134055 h 6887937"/>
              <a:gd name="connsiteX4" fmla="*/ 4028621 w 5840730"/>
              <a:gd name="connsiteY4" fmla="*/ 6887937 h 6887937"/>
              <a:gd name="connsiteX5" fmla="*/ 0 w 5840730"/>
              <a:gd name="connsiteY5" fmla="*/ 6877051 h 6887937"/>
              <a:gd name="connsiteX6" fmla="*/ 0 w 5840730"/>
              <a:gd name="connsiteY6" fmla="*/ 0 h 6887937"/>
              <a:gd name="connsiteX0" fmla="*/ 0 w 5840730"/>
              <a:gd name="connsiteY0" fmla="*/ 0 h 6887937"/>
              <a:gd name="connsiteX1" fmla="*/ 5840730 w 5840730"/>
              <a:gd name="connsiteY1" fmla="*/ 0 h 6887937"/>
              <a:gd name="connsiteX2" fmla="*/ 5090160 w 5840730"/>
              <a:gd name="connsiteY2" fmla="*/ 2775915 h 6887937"/>
              <a:gd name="connsiteX3" fmla="*/ 4991100 w 5840730"/>
              <a:gd name="connsiteY3" fmla="*/ 3134055 h 6887937"/>
              <a:gd name="connsiteX4" fmla="*/ 4785360 w 5840730"/>
              <a:gd name="connsiteY4" fmla="*/ 3926535 h 6887937"/>
              <a:gd name="connsiteX5" fmla="*/ 4028621 w 5840730"/>
              <a:gd name="connsiteY5" fmla="*/ 6887937 h 6887937"/>
              <a:gd name="connsiteX6" fmla="*/ 0 w 5840730"/>
              <a:gd name="connsiteY6" fmla="*/ 6877051 h 6887937"/>
              <a:gd name="connsiteX7" fmla="*/ 0 w 5840730"/>
              <a:gd name="connsiteY7" fmla="*/ 0 h 6887937"/>
              <a:gd name="connsiteX0" fmla="*/ 0 w 5840730"/>
              <a:gd name="connsiteY0" fmla="*/ 0 h 6887937"/>
              <a:gd name="connsiteX1" fmla="*/ 5840730 w 5840730"/>
              <a:gd name="connsiteY1" fmla="*/ 0 h 6887937"/>
              <a:gd name="connsiteX2" fmla="*/ 5090160 w 5840730"/>
              <a:gd name="connsiteY2" fmla="*/ 2775915 h 6887937"/>
              <a:gd name="connsiteX3" fmla="*/ 4991100 w 5840730"/>
              <a:gd name="connsiteY3" fmla="*/ 3134055 h 6887937"/>
              <a:gd name="connsiteX4" fmla="*/ 4922520 w 5840730"/>
              <a:gd name="connsiteY4" fmla="*/ 3415995 h 6887937"/>
              <a:gd name="connsiteX5" fmla="*/ 4785360 w 5840730"/>
              <a:gd name="connsiteY5" fmla="*/ 3926535 h 6887937"/>
              <a:gd name="connsiteX6" fmla="*/ 4028621 w 5840730"/>
              <a:gd name="connsiteY6" fmla="*/ 6887937 h 6887937"/>
              <a:gd name="connsiteX7" fmla="*/ 0 w 5840730"/>
              <a:gd name="connsiteY7" fmla="*/ 6877051 h 6887937"/>
              <a:gd name="connsiteX8" fmla="*/ 0 w 5840730"/>
              <a:gd name="connsiteY8"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22520 w 5840730"/>
              <a:gd name="connsiteY4" fmla="*/ 3415995 h 6887937"/>
              <a:gd name="connsiteX5" fmla="*/ 4785360 w 5840730"/>
              <a:gd name="connsiteY5" fmla="*/ 3926535 h 6887937"/>
              <a:gd name="connsiteX6" fmla="*/ 4028621 w 5840730"/>
              <a:gd name="connsiteY6" fmla="*/ 6887937 h 6887937"/>
              <a:gd name="connsiteX7" fmla="*/ 0 w 5840730"/>
              <a:gd name="connsiteY7" fmla="*/ 6877051 h 6887937"/>
              <a:gd name="connsiteX8" fmla="*/ 0 w 5840730"/>
              <a:gd name="connsiteY8"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922520 w 5840730"/>
              <a:gd name="connsiteY5" fmla="*/ 3415995 h 6887937"/>
              <a:gd name="connsiteX6" fmla="*/ 4785360 w 5840730"/>
              <a:gd name="connsiteY6" fmla="*/ 3926535 h 6887937"/>
              <a:gd name="connsiteX7" fmla="*/ 4028621 w 5840730"/>
              <a:gd name="connsiteY7" fmla="*/ 6887937 h 6887937"/>
              <a:gd name="connsiteX8" fmla="*/ 0 w 5840730"/>
              <a:gd name="connsiteY8" fmla="*/ 6877051 h 6887937"/>
              <a:gd name="connsiteX9" fmla="*/ 0 w 5840730"/>
              <a:gd name="connsiteY9"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655820 w 5840730"/>
              <a:gd name="connsiteY5" fmla="*/ 1770075 h 6887937"/>
              <a:gd name="connsiteX6" fmla="*/ 4922520 w 5840730"/>
              <a:gd name="connsiteY6" fmla="*/ 3415995 h 6887937"/>
              <a:gd name="connsiteX7" fmla="*/ 4785360 w 5840730"/>
              <a:gd name="connsiteY7" fmla="*/ 3926535 h 6887937"/>
              <a:gd name="connsiteX8" fmla="*/ 4028621 w 5840730"/>
              <a:gd name="connsiteY8" fmla="*/ 6887937 h 6887937"/>
              <a:gd name="connsiteX9" fmla="*/ 0 w 5840730"/>
              <a:gd name="connsiteY9" fmla="*/ 6877051 h 6887937"/>
              <a:gd name="connsiteX10" fmla="*/ 0 w 5840730"/>
              <a:gd name="connsiteY10"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655820 w 5840730"/>
              <a:gd name="connsiteY5" fmla="*/ 1770075 h 6887937"/>
              <a:gd name="connsiteX6" fmla="*/ 3901440 w 5840730"/>
              <a:gd name="connsiteY6" fmla="*/ 4696155 h 6887937"/>
              <a:gd name="connsiteX7" fmla="*/ 4922520 w 5840730"/>
              <a:gd name="connsiteY7" fmla="*/ 3415995 h 6887937"/>
              <a:gd name="connsiteX8" fmla="*/ 4785360 w 5840730"/>
              <a:gd name="connsiteY8" fmla="*/ 3926535 h 6887937"/>
              <a:gd name="connsiteX9" fmla="*/ 4028621 w 5840730"/>
              <a:gd name="connsiteY9" fmla="*/ 6887937 h 6887937"/>
              <a:gd name="connsiteX10" fmla="*/ 0 w 5840730"/>
              <a:gd name="connsiteY10" fmla="*/ 6877051 h 6887937"/>
              <a:gd name="connsiteX11" fmla="*/ 0 w 5840730"/>
              <a:gd name="connsiteY11"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655820 w 5840730"/>
              <a:gd name="connsiteY5" fmla="*/ 1770075 h 6887937"/>
              <a:gd name="connsiteX6" fmla="*/ 3901440 w 5840730"/>
              <a:gd name="connsiteY6" fmla="*/ 4696155 h 6887937"/>
              <a:gd name="connsiteX7" fmla="*/ 4457700 w 5840730"/>
              <a:gd name="connsiteY7" fmla="*/ 3842715 h 6887937"/>
              <a:gd name="connsiteX8" fmla="*/ 4785360 w 5840730"/>
              <a:gd name="connsiteY8" fmla="*/ 3926535 h 6887937"/>
              <a:gd name="connsiteX9" fmla="*/ 4028621 w 5840730"/>
              <a:gd name="connsiteY9" fmla="*/ 6887937 h 6887937"/>
              <a:gd name="connsiteX10" fmla="*/ 0 w 5840730"/>
              <a:gd name="connsiteY10" fmla="*/ 6877051 h 6887937"/>
              <a:gd name="connsiteX11" fmla="*/ 0 w 5840730"/>
              <a:gd name="connsiteY11"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655820 w 5840730"/>
              <a:gd name="connsiteY5" fmla="*/ 1770075 h 6887937"/>
              <a:gd name="connsiteX6" fmla="*/ 3901440 w 5840730"/>
              <a:gd name="connsiteY6" fmla="*/ 4696155 h 6887937"/>
              <a:gd name="connsiteX7" fmla="*/ 4213860 w 5840730"/>
              <a:gd name="connsiteY7" fmla="*/ 4757115 h 6887937"/>
              <a:gd name="connsiteX8" fmla="*/ 4457700 w 5840730"/>
              <a:gd name="connsiteY8" fmla="*/ 3842715 h 6887937"/>
              <a:gd name="connsiteX9" fmla="*/ 4785360 w 5840730"/>
              <a:gd name="connsiteY9" fmla="*/ 3926535 h 6887937"/>
              <a:gd name="connsiteX10" fmla="*/ 4028621 w 5840730"/>
              <a:gd name="connsiteY10" fmla="*/ 6887937 h 6887937"/>
              <a:gd name="connsiteX11" fmla="*/ 0 w 5840730"/>
              <a:gd name="connsiteY11" fmla="*/ 6877051 h 6887937"/>
              <a:gd name="connsiteX12" fmla="*/ 0 w 5840730"/>
              <a:gd name="connsiteY12"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937760 w 5840730"/>
              <a:gd name="connsiteY5" fmla="*/ 16100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895850 w 5840730"/>
              <a:gd name="connsiteY5" fmla="*/ 160243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895850 w 5840730"/>
              <a:gd name="connsiteY5" fmla="*/ 160243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895850 w 5840730"/>
              <a:gd name="connsiteY5" fmla="*/ 160243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94910 w 5840730"/>
              <a:gd name="connsiteY4" fmla="*/ 185770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94910 w 5840730"/>
              <a:gd name="connsiteY4" fmla="*/ 185770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94910 w 5840730"/>
              <a:gd name="connsiteY4" fmla="*/ 185770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94910 w 5840730"/>
              <a:gd name="connsiteY4" fmla="*/ 185770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94910 w 5840730"/>
              <a:gd name="connsiteY4" fmla="*/ 185770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79670 w 5840730"/>
              <a:gd name="connsiteY4" fmla="*/ 186532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56810 w 5840730"/>
              <a:gd name="connsiteY4" fmla="*/ 186532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79670 w 5840730"/>
              <a:gd name="connsiteY4" fmla="*/ 184627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79670 w 5840730"/>
              <a:gd name="connsiteY4" fmla="*/ 184627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79670 w 5840730"/>
              <a:gd name="connsiteY4" fmla="*/ 184627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79670 w 5840730"/>
              <a:gd name="connsiteY4" fmla="*/ 184627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79670 w 5840730"/>
              <a:gd name="connsiteY4" fmla="*/ 184627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79670 w 5840730"/>
              <a:gd name="connsiteY4" fmla="*/ 184627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933950 w 5840730"/>
              <a:gd name="connsiteY3" fmla="*/ 273781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61560 w 5840730"/>
              <a:gd name="connsiteY3" fmla="*/ 294355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42510 w 5840730"/>
              <a:gd name="connsiteY3" fmla="*/ 301975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560570 w 5840730"/>
              <a:gd name="connsiteY11" fmla="*/ 412084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09160 w 5840730"/>
              <a:gd name="connsiteY11" fmla="*/ 363316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893820 w 5840730"/>
              <a:gd name="connsiteY8" fmla="*/ 468853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893820 w 5840730"/>
              <a:gd name="connsiteY8" fmla="*/ 468853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893820 w 5840730"/>
              <a:gd name="connsiteY8" fmla="*/ 468853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655820 w 5840730"/>
              <a:gd name="connsiteY6" fmla="*/ 1770075 h 6887937"/>
              <a:gd name="connsiteX7" fmla="*/ 3893820 w 5840730"/>
              <a:gd name="connsiteY7" fmla="*/ 4688535 h 6887937"/>
              <a:gd name="connsiteX8" fmla="*/ 3992880 w 5840730"/>
              <a:gd name="connsiteY8" fmla="*/ 490570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3893820 w 5840730"/>
              <a:gd name="connsiteY6" fmla="*/ 4688535 h 6887937"/>
              <a:gd name="connsiteX7" fmla="*/ 3992880 w 5840730"/>
              <a:gd name="connsiteY7" fmla="*/ 4905705 h 6887937"/>
              <a:gd name="connsiteX8" fmla="*/ 4213860 w 5840730"/>
              <a:gd name="connsiteY8" fmla="*/ 4757115 h 6887937"/>
              <a:gd name="connsiteX9" fmla="*/ 4457700 w 5840730"/>
              <a:gd name="connsiteY9" fmla="*/ 3842715 h 6887937"/>
              <a:gd name="connsiteX10" fmla="*/ 4686300 w 5840730"/>
              <a:gd name="connsiteY10" fmla="*/ 371317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3893820 w 5840730"/>
              <a:gd name="connsiteY5" fmla="*/ 4688535 h 6887937"/>
              <a:gd name="connsiteX6" fmla="*/ 3992880 w 5840730"/>
              <a:gd name="connsiteY6" fmla="*/ 4905705 h 6887937"/>
              <a:gd name="connsiteX7" fmla="*/ 4213860 w 5840730"/>
              <a:gd name="connsiteY7" fmla="*/ 4757115 h 6887937"/>
              <a:gd name="connsiteX8" fmla="*/ 4457700 w 5840730"/>
              <a:gd name="connsiteY8" fmla="*/ 3842715 h 6887937"/>
              <a:gd name="connsiteX9" fmla="*/ 4686300 w 5840730"/>
              <a:gd name="connsiteY9" fmla="*/ 371317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3893820 w 5840730"/>
              <a:gd name="connsiteY4" fmla="*/ 4688535 h 6887937"/>
              <a:gd name="connsiteX5" fmla="*/ 3992880 w 5840730"/>
              <a:gd name="connsiteY5" fmla="*/ 4905705 h 6887937"/>
              <a:gd name="connsiteX6" fmla="*/ 4213860 w 5840730"/>
              <a:gd name="connsiteY6" fmla="*/ 4757115 h 6887937"/>
              <a:gd name="connsiteX7" fmla="*/ 4457700 w 5840730"/>
              <a:gd name="connsiteY7" fmla="*/ 3842715 h 6887937"/>
              <a:gd name="connsiteX8" fmla="*/ 4686300 w 5840730"/>
              <a:gd name="connsiteY8" fmla="*/ 3713175 h 6887937"/>
              <a:gd name="connsiteX9" fmla="*/ 4785360 w 5840730"/>
              <a:gd name="connsiteY9" fmla="*/ 3926535 h 6887937"/>
              <a:gd name="connsiteX10" fmla="*/ 4028621 w 5840730"/>
              <a:gd name="connsiteY10" fmla="*/ 6887937 h 6887937"/>
              <a:gd name="connsiteX11" fmla="*/ 0 w 5840730"/>
              <a:gd name="connsiteY11" fmla="*/ 6877051 h 6887937"/>
              <a:gd name="connsiteX12" fmla="*/ 0 w 5840730"/>
              <a:gd name="connsiteY12" fmla="*/ 0 h 6887937"/>
              <a:gd name="connsiteX0" fmla="*/ 0 w 5840730"/>
              <a:gd name="connsiteY0" fmla="*/ 0 h 6887937"/>
              <a:gd name="connsiteX1" fmla="*/ 5840730 w 5840730"/>
              <a:gd name="connsiteY1" fmla="*/ 0 h 6887937"/>
              <a:gd name="connsiteX2" fmla="*/ 5090160 w 5840730"/>
              <a:gd name="connsiteY2" fmla="*/ 2775915 h 6887937"/>
              <a:gd name="connsiteX3" fmla="*/ 3893820 w 5840730"/>
              <a:gd name="connsiteY3" fmla="*/ 4688535 h 6887937"/>
              <a:gd name="connsiteX4" fmla="*/ 3992880 w 5840730"/>
              <a:gd name="connsiteY4" fmla="*/ 4905705 h 6887937"/>
              <a:gd name="connsiteX5" fmla="*/ 4213860 w 5840730"/>
              <a:gd name="connsiteY5" fmla="*/ 4757115 h 6887937"/>
              <a:gd name="connsiteX6" fmla="*/ 4457700 w 5840730"/>
              <a:gd name="connsiteY6" fmla="*/ 3842715 h 6887937"/>
              <a:gd name="connsiteX7" fmla="*/ 4686300 w 5840730"/>
              <a:gd name="connsiteY7" fmla="*/ 3713175 h 6887937"/>
              <a:gd name="connsiteX8" fmla="*/ 4785360 w 5840730"/>
              <a:gd name="connsiteY8" fmla="*/ 3926535 h 6887937"/>
              <a:gd name="connsiteX9" fmla="*/ 4028621 w 5840730"/>
              <a:gd name="connsiteY9" fmla="*/ 6887937 h 6887937"/>
              <a:gd name="connsiteX10" fmla="*/ 0 w 5840730"/>
              <a:gd name="connsiteY10" fmla="*/ 6877051 h 6887937"/>
              <a:gd name="connsiteX11" fmla="*/ 0 w 5840730"/>
              <a:gd name="connsiteY11" fmla="*/ 0 h 6887937"/>
              <a:gd name="connsiteX0" fmla="*/ 0 w 5840730"/>
              <a:gd name="connsiteY0" fmla="*/ 0 h 6887937"/>
              <a:gd name="connsiteX1" fmla="*/ 5840730 w 5840730"/>
              <a:gd name="connsiteY1" fmla="*/ 0 h 6887937"/>
              <a:gd name="connsiteX2" fmla="*/ 3893820 w 5840730"/>
              <a:gd name="connsiteY2" fmla="*/ 4688535 h 6887937"/>
              <a:gd name="connsiteX3" fmla="*/ 3992880 w 5840730"/>
              <a:gd name="connsiteY3" fmla="*/ 4905705 h 6887937"/>
              <a:gd name="connsiteX4" fmla="*/ 4213860 w 5840730"/>
              <a:gd name="connsiteY4" fmla="*/ 4757115 h 6887937"/>
              <a:gd name="connsiteX5" fmla="*/ 4457700 w 5840730"/>
              <a:gd name="connsiteY5" fmla="*/ 3842715 h 6887937"/>
              <a:gd name="connsiteX6" fmla="*/ 4686300 w 5840730"/>
              <a:gd name="connsiteY6" fmla="*/ 3713175 h 6887937"/>
              <a:gd name="connsiteX7" fmla="*/ 4785360 w 5840730"/>
              <a:gd name="connsiteY7" fmla="*/ 3926535 h 6887937"/>
              <a:gd name="connsiteX8" fmla="*/ 4028621 w 5840730"/>
              <a:gd name="connsiteY8" fmla="*/ 6887937 h 6887937"/>
              <a:gd name="connsiteX9" fmla="*/ 0 w 5840730"/>
              <a:gd name="connsiteY9" fmla="*/ 6877051 h 6887937"/>
              <a:gd name="connsiteX10" fmla="*/ 0 w 5840730"/>
              <a:gd name="connsiteY10" fmla="*/ 0 h 6887937"/>
              <a:gd name="connsiteX0" fmla="*/ 0 w 4790753"/>
              <a:gd name="connsiteY0" fmla="*/ 0 h 6887937"/>
              <a:gd name="connsiteX1" fmla="*/ 2674743 w 4790753"/>
              <a:gd name="connsiteY1" fmla="*/ 49345 h 6887937"/>
              <a:gd name="connsiteX2" fmla="*/ 3893820 w 4790753"/>
              <a:gd name="connsiteY2" fmla="*/ 4688535 h 6887937"/>
              <a:gd name="connsiteX3" fmla="*/ 3992880 w 4790753"/>
              <a:gd name="connsiteY3" fmla="*/ 4905705 h 6887937"/>
              <a:gd name="connsiteX4" fmla="*/ 4213860 w 4790753"/>
              <a:gd name="connsiteY4" fmla="*/ 4757115 h 6887937"/>
              <a:gd name="connsiteX5" fmla="*/ 4457700 w 4790753"/>
              <a:gd name="connsiteY5" fmla="*/ 3842715 h 6887937"/>
              <a:gd name="connsiteX6" fmla="*/ 4686300 w 4790753"/>
              <a:gd name="connsiteY6" fmla="*/ 3713175 h 6887937"/>
              <a:gd name="connsiteX7" fmla="*/ 4785360 w 4790753"/>
              <a:gd name="connsiteY7" fmla="*/ 3926535 h 6887937"/>
              <a:gd name="connsiteX8" fmla="*/ 4028621 w 4790753"/>
              <a:gd name="connsiteY8" fmla="*/ 6887937 h 6887937"/>
              <a:gd name="connsiteX9" fmla="*/ 0 w 4790753"/>
              <a:gd name="connsiteY9" fmla="*/ 6877051 h 6887937"/>
              <a:gd name="connsiteX10" fmla="*/ 0 w 4790753"/>
              <a:gd name="connsiteY10" fmla="*/ 0 h 6887937"/>
              <a:gd name="connsiteX0" fmla="*/ 0 w 4790753"/>
              <a:gd name="connsiteY0" fmla="*/ 0 h 6887937"/>
              <a:gd name="connsiteX1" fmla="*/ 2497763 w 4790753"/>
              <a:gd name="connsiteY1" fmla="*/ 0 h 6887937"/>
              <a:gd name="connsiteX2" fmla="*/ 3893820 w 4790753"/>
              <a:gd name="connsiteY2" fmla="*/ 4688535 h 6887937"/>
              <a:gd name="connsiteX3" fmla="*/ 3992880 w 4790753"/>
              <a:gd name="connsiteY3" fmla="*/ 4905705 h 6887937"/>
              <a:gd name="connsiteX4" fmla="*/ 4213860 w 4790753"/>
              <a:gd name="connsiteY4" fmla="*/ 4757115 h 6887937"/>
              <a:gd name="connsiteX5" fmla="*/ 4457700 w 4790753"/>
              <a:gd name="connsiteY5" fmla="*/ 3842715 h 6887937"/>
              <a:gd name="connsiteX6" fmla="*/ 4686300 w 4790753"/>
              <a:gd name="connsiteY6" fmla="*/ 3713175 h 6887937"/>
              <a:gd name="connsiteX7" fmla="*/ 4785360 w 4790753"/>
              <a:gd name="connsiteY7" fmla="*/ 3926535 h 6887937"/>
              <a:gd name="connsiteX8" fmla="*/ 4028621 w 4790753"/>
              <a:gd name="connsiteY8" fmla="*/ 6887937 h 6887937"/>
              <a:gd name="connsiteX9" fmla="*/ 0 w 4790753"/>
              <a:gd name="connsiteY9" fmla="*/ 6877051 h 6887937"/>
              <a:gd name="connsiteX10" fmla="*/ 0 w 4790753"/>
              <a:gd name="connsiteY10" fmla="*/ 0 h 6887937"/>
              <a:gd name="connsiteX0" fmla="*/ 0 w 4790753"/>
              <a:gd name="connsiteY0" fmla="*/ 0 h 6887937"/>
              <a:gd name="connsiteX1" fmla="*/ 2497763 w 4790753"/>
              <a:gd name="connsiteY1" fmla="*/ 0 h 6887937"/>
              <a:gd name="connsiteX2" fmla="*/ 3490698 w 4790753"/>
              <a:gd name="connsiteY2" fmla="*/ 3504252 h 6887937"/>
              <a:gd name="connsiteX3" fmla="*/ 3992880 w 4790753"/>
              <a:gd name="connsiteY3" fmla="*/ 4905705 h 6887937"/>
              <a:gd name="connsiteX4" fmla="*/ 4213860 w 4790753"/>
              <a:gd name="connsiteY4" fmla="*/ 4757115 h 6887937"/>
              <a:gd name="connsiteX5" fmla="*/ 4457700 w 4790753"/>
              <a:gd name="connsiteY5" fmla="*/ 3842715 h 6887937"/>
              <a:gd name="connsiteX6" fmla="*/ 4686300 w 4790753"/>
              <a:gd name="connsiteY6" fmla="*/ 3713175 h 6887937"/>
              <a:gd name="connsiteX7" fmla="*/ 4785360 w 4790753"/>
              <a:gd name="connsiteY7" fmla="*/ 3926535 h 6887937"/>
              <a:gd name="connsiteX8" fmla="*/ 4028621 w 4790753"/>
              <a:gd name="connsiteY8" fmla="*/ 6887937 h 6887937"/>
              <a:gd name="connsiteX9" fmla="*/ 0 w 4790753"/>
              <a:gd name="connsiteY9" fmla="*/ 6877051 h 6887937"/>
              <a:gd name="connsiteX10" fmla="*/ 0 w 4790753"/>
              <a:gd name="connsiteY10" fmla="*/ 0 h 6887937"/>
              <a:gd name="connsiteX0" fmla="*/ 0 w 4790753"/>
              <a:gd name="connsiteY0" fmla="*/ 0 h 6887937"/>
              <a:gd name="connsiteX1" fmla="*/ 2310950 w 4790753"/>
              <a:gd name="connsiteY1" fmla="*/ 0 h 6887937"/>
              <a:gd name="connsiteX2" fmla="*/ 3490698 w 4790753"/>
              <a:gd name="connsiteY2" fmla="*/ 3504252 h 6887937"/>
              <a:gd name="connsiteX3" fmla="*/ 3992880 w 4790753"/>
              <a:gd name="connsiteY3" fmla="*/ 4905705 h 6887937"/>
              <a:gd name="connsiteX4" fmla="*/ 4213860 w 4790753"/>
              <a:gd name="connsiteY4" fmla="*/ 4757115 h 6887937"/>
              <a:gd name="connsiteX5" fmla="*/ 4457700 w 4790753"/>
              <a:gd name="connsiteY5" fmla="*/ 3842715 h 6887937"/>
              <a:gd name="connsiteX6" fmla="*/ 4686300 w 4790753"/>
              <a:gd name="connsiteY6" fmla="*/ 3713175 h 6887937"/>
              <a:gd name="connsiteX7" fmla="*/ 4785360 w 4790753"/>
              <a:gd name="connsiteY7" fmla="*/ 3926535 h 6887937"/>
              <a:gd name="connsiteX8" fmla="*/ 4028621 w 4790753"/>
              <a:gd name="connsiteY8" fmla="*/ 6887937 h 6887937"/>
              <a:gd name="connsiteX9" fmla="*/ 0 w 4790753"/>
              <a:gd name="connsiteY9" fmla="*/ 6877051 h 6887937"/>
              <a:gd name="connsiteX10" fmla="*/ 0 w 4790753"/>
              <a:gd name="connsiteY10" fmla="*/ 0 h 6887937"/>
              <a:gd name="connsiteX0" fmla="*/ 0 w 4790753"/>
              <a:gd name="connsiteY0" fmla="*/ 0 h 6887937"/>
              <a:gd name="connsiteX1" fmla="*/ 2487931 w 4790753"/>
              <a:gd name="connsiteY1" fmla="*/ 0 h 6887937"/>
              <a:gd name="connsiteX2" fmla="*/ 3490698 w 4790753"/>
              <a:gd name="connsiteY2" fmla="*/ 3504252 h 6887937"/>
              <a:gd name="connsiteX3" fmla="*/ 3992880 w 4790753"/>
              <a:gd name="connsiteY3" fmla="*/ 4905705 h 6887937"/>
              <a:gd name="connsiteX4" fmla="*/ 4213860 w 4790753"/>
              <a:gd name="connsiteY4" fmla="*/ 4757115 h 6887937"/>
              <a:gd name="connsiteX5" fmla="*/ 4457700 w 4790753"/>
              <a:gd name="connsiteY5" fmla="*/ 3842715 h 6887937"/>
              <a:gd name="connsiteX6" fmla="*/ 4686300 w 4790753"/>
              <a:gd name="connsiteY6" fmla="*/ 3713175 h 6887937"/>
              <a:gd name="connsiteX7" fmla="*/ 4785360 w 4790753"/>
              <a:gd name="connsiteY7" fmla="*/ 3926535 h 6887937"/>
              <a:gd name="connsiteX8" fmla="*/ 4028621 w 4790753"/>
              <a:gd name="connsiteY8" fmla="*/ 6887937 h 6887937"/>
              <a:gd name="connsiteX9" fmla="*/ 0 w 4790753"/>
              <a:gd name="connsiteY9" fmla="*/ 6877051 h 6887937"/>
              <a:gd name="connsiteX10" fmla="*/ 0 w 4790753"/>
              <a:gd name="connsiteY10" fmla="*/ 0 h 6887937"/>
              <a:gd name="connsiteX0" fmla="*/ 0 w 4790753"/>
              <a:gd name="connsiteY0" fmla="*/ 0 h 6887937"/>
              <a:gd name="connsiteX1" fmla="*/ 2487931 w 4790753"/>
              <a:gd name="connsiteY1" fmla="*/ 0 h 6887937"/>
              <a:gd name="connsiteX2" fmla="*/ 3412040 w 4790753"/>
              <a:gd name="connsiteY2" fmla="*/ 3464777 h 6887937"/>
              <a:gd name="connsiteX3" fmla="*/ 3992880 w 4790753"/>
              <a:gd name="connsiteY3" fmla="*/ 4905705 h 6887937"/>
              <a:gd name="connsiteX4" fmla="*/ 4213860 w 4790753"/>
              <a:gd name="connsiteY4" fmla="*/ 4757115 h 6887937"/>
              <a:gd name="connsiteX5" fmla="*/ 4457700 w 4790753"/>
              <a:gd name="connsiteY5" fmla="*/ 3842715 h 6887937"/>
              <a:gd name="connsiteX6" fmla="*/ 4686300 w 4790753"/>
              <a:gd name="connsiteY6" fmla="*/ 3713175 h 6887937"/>
              <a:gd name="connsiteX7" fmla="*/ 4785360 w 4790753"/>
              <a:gd name="connsiteY7" fmla="*/ 3926535 h 6887937"/>
              <a:gd name="connsiteX8" fmla="*/ 4028621 w 4790753"/>
              <a:gd name="connsiteY8" fmla="*/ 6887937 h 6887937"/>
              <a:gd name="connsiteX9" fmla="*/ 0 w 4790753"/>
              <a:gd name="connsiteY9" fmla="*/ 6877051 h 6887937"/>
              <a:gd name="connsiteX10" fmla="*/ 0 w 4790753"/>
              <a:gd name="connsiteY10" fmla="*/ 0 h 6887937"/>
              <a:gd name="connsiteX0" fmla="*/ 0 w 4790753"/>
              <a:gd name="connsiteY0" fmla="*/ 0 h 6887937"/>
              <a:gd name="connsiteX1" fmla="*/ 2487931 w 4790753"/>
              <a:gd name="connsiteY1" fmla="*/ 0 h 6887937"/>
              <a:gd name="connsiteX2" fmla="*/ 3244891 w 4790753"/>
              <a:gd name="connsiteY2" fmla="*/ 3464778 h 6887937"/>
              <a:gd name="connsiteX3" fmla="*/ 3992880 w 4790753"/>
              <a:gd name="connsiteY3" fmla="*/ 4905705 h 6887937"/>
              <a:gd name="connsiteX4" fmla="*/ 4213860 w 4790753"/>
              <a:gd name="connsiteY4" fmla="*/ 4757115 h 6887937"/>
              <a:gd name="connsiteX5" fmla="*/ 4457700 w 4790753"/>
              <a:gd name="connsiteY5" fmla="*/ 3842715 h 6887937"/>
              <a:gd name="connsiteX6" fmla="*/ 4686300 w 4790753"/>
              <a:gd name="connsiteY6" fmla="*/ 3713175 h 6887937"/>
              <a:gd name="connsiteX7" fmla="*/ 4785360 w 4790753"/>
              <a:gd name="connsiteY7" fmla="*/ 3926535 h 6887937"/>
              <a:gd name="connsiteX8" fmla="*/ 4028621 w 4790753"/>
              <a:gd name="connsiteY8" fmla="*/ 6887937 h 6887937"/>
              <a:gd name="connsiteX9" fmla="*/ 0 w 4790753"/>
              <a:gd name="connsiteY9" fmla="*/ 6877051 h 6887937"/>
              <a:gd name="connsiteX10" fmla="*/ 0 w 4790753"/>
              <a:gd name="connsiteY10" fmla="*/ 0 h 6887937"/>
              <a:gd name="connsiteX0" fmla="*/ 0 w 4790753"/>
              <a:gd name="connsiteY0" fmla="*/ 0 h 6887937"/>
              <a:gd name="connsiteX1" fmla="*/ 2487931 w 4790753"/>
              <a:gd name="connsiteY1" fmla="*/ 0 h 6887937"/>
              <a:gd name="connsiteX2" fmla="*/ 3392375 w 4790753"/>
              <a:gd name="connsiteY2" fmla="*/ 3464779 h 6887937"/>
              <a:gd name="connsiteX3" fmla="*/ 3992880 w 4790753"/>
              <a:gd name="connsiteY3" fmla="*/ 4905705 h 6887937"/>
              <a:gd name="connsiteX4" fmla="*/ 4213860 w 4790753"/>
              <a:gd name="connsiteY4" fmla="*/ 4757115 h 6887937"/>
              <a:gd name="connsiteX5" fmla="*/ 4457700 w 4790753"/>
              <a:gd name="connsiteY5" fmla="*/ 3842715 h 6887937"/>
              <a:gd name="connsiteX6" fmla="*/ 4686300 w 4790753"/>
              <a:gd name="connsiteY6" fmla="*/ 3713175 h 6887937"/>
              <a:gd name="connsiteX7" fmla="*/ 4785360 w 4790753"/>
              <a:gd name="connsiteY7" fmla="*/ 3926535 h 6887937"/>
              <a:gd name="connsiteX8" fmla="*/ 4028621 w 4790753"/>
              <a:gd name="connsiteY8" fmla="*/ 6887937 h 6887937"/>
              <a:gd name="connsiteX9" fmla="*/ 0 w 4790753"/>
              <a:gd name="connsiteY9" fmla="*/ 6877051 h 6887937"/>
              <a:gd name="connsiteX10" fmla="*/ 0 w 4790753"/>
              <a:gd name="connsiteY10" fmla="*/ 0 h 6887937"/>
              <a:gd name="connsiteX0" fmla="*/ 0 w 5110169"/>
              <a:gd name="connsiteY0" fmla="*/ 0 h 6887937"/>
              <a:gd name="connsiteX1" fmla="*/ 2487931 w 5110169"/>
              <a:gd name="connsiteY1" fmla="*/ 0 h 6887937"/>
              <a:gd name="connsiteX2" fmla="*/ 3392375 w 5110169"/>
              <a:gd name="connsiteY2" fmla="*/ 3464779 h 6887937"/>
              <a:gd name="connsiteX3" fmla="*/ 3992880 w 5110169"/>
              <a:gd name="connsiteY3" fmla="*/ 4905705 h 6887937"/>
              <a:gd name="connsiteX4" fmla="*/ 4213860 w 5110169"/>
              <a:gd name="connsiteY4" fmla="*/ 4757115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766000 w 5110169"/>
              <a:gd name="connsiteY2" fmla="*/ 4629324 h 6887937"/>
              <a:gd name="connsiteX3" fmla="*/ 3992880 w 5110169"/>
              <a:gd name="connsiteY3" fmla="*/ 4905705 h 6887937"/>
              <a:gd name="connsiteX4" fmla="*/ 4213860 w 5110169"/>
              <a:gd name="connsiteY4" fmla="*/ 4757115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716839 w 5110169"/>
              <a:gd name="connsiteY2" fmla="*/ 4550372 h 6887937"/>
              <a:gd name="connsiteX3" fmla="*/ 3992880 w 5110169"/>
              <a:gd name="connsiteY3" fmla="*/ 4905705 h 6887937"/>
              <a:gd name="connsiteX4" fmla="*/ 4213860 w 5110169"/>
              <a:gd name="connsiteY4" fmla="*/ 4757115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589019 w 5110169"/>
              <a:gd name="connsiteY2" fmla="*/ 4510896 h 6887937"/>
              <a:gd name="connsiteX3" fmla="*/ 3992880 w 5110169"/>
              <a:gd name="connsiteY3" fmla="*/ 4905705 h 6887937"/>
              <a:gd name="connsiteX4" fmla="*/ 4213860 w 5110169"/>
              <a:gd name="connsiteY4" fmla="*/ 4757115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677510 w 5110169"/>
              <a:gd name="connsiteY2" fmla="*/ 4510896 h 6887937"/>
              <a:gd name="connsiteX3" fmla="*/ 3992880 w 5110169"/>
              <a:gd name="connsiteY3" fmla="*/ 4905705 h 6887937"/>
              <a:gd name="connsiteX4" fmla="*/ 4213860 w 5110169"/>
              <a:gd name="connsiteY4" fmla="*/ 4757115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677510 w 5110169"/>
              <a:gd name="connsiteY2" fmla="*/ 4510896 h 6887937"/>
              <a:gd name="connsiteX3" fmla="*/ 3992880 w 5110169"/>
              <a:gd name="connsiteY3" fmla="*/ 4905705 h 6887937"/>
              <a:gd name="connsiteX4" fmla="*/ 4213860 w 5110169"/>
              <a:gd name="connsiteY4" fmla="*/ 4757115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677510 w 5110169"/>
              <a:gd name="connsiteY2" fmla="*/ 4510896 h 6887937"/>
              <a:gd name="connsiteX3" fmla="*/ 3953550 w 5110169"/>
              <a:gd name="connsiteY3" fmla="*/ 5034002 h 6887937"/>
              <a:gd name="connsiteX4" fmla="*/ 4213860 w 5110169"/>
              <a:gd name="connsiteY4" fmla="*/ 4757115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677510 w 5110169"/>
              <a:gd name="connsiteY2" fmla="*/ 4510896 h 6887937"/>
              <a:gd name="connsiteX3" fmla="*/ 3953550 w 5110169"/>
              <a:gd name="connsiteY3" fmla="*/ 5300466 h 6887937"/>
              <a:gd name="connsiteX4" fmla="*/ 4213860 w 5110169"/>
              <a:gd name="connsiteY4" fmla="*/ 4757115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677510 w 5110169"/>
              <a:gd name="connsiteY2" fmla="*/ 4510896 h 6887937"/>
              <a:gd name="connsiteX3" fmla="*/ 4042040 w 5110169"/>
              <a:gd name="connsiteY3" fmla="*/ 5566930 h 6887937"/>
              <a:gd name="connsiteX4" fmla="*/ 4213860 w 5110169"/>
              <a:gd name="connsiteY4" fmla="*/ 4757115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677510 w 5110169"/>
              <a:gd name="connsiteY2" fmla="*/ 4510896 h 6887937"/>
              <a:gd name="connsiteX3" fmla="*/ 4032208 w 5110169"/>
              <a:gd name="connsiteY3" fmla="*/ 5379419 h 6887937"/>
              <a:gd name="connsiteX4" fmla="*/ 4213860 w 5110169"/>
              <a:gd name="connsiteY4" fmla="*/ 4757115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805329 w 5110169"/>
              <a:gd name="connsiteY2" fmla="*/ 4974740 h 6887937"/>
              <a:gd name="connsiteX3" fmla="*/ 4032208 w 5110169"/>
              <a:gd name="connsiteY3" fmla="*/ 5379419 h 6887937"/>
              <a:gd name="connsiteX4" fmla="*/ 4213860 w 5110169"/>
              <a:gd name="connsiteY4" fmla="*/ 4757115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775832 w 5110169"/>
              <a:gd name="connsiteY2" fmla="*/ 5033954 h 6887937"/>
              <a:gd name="connsiteX3" fmla="*/ 4032208 w 5110169"/>
              <a:gd name="connsiteY3" fmla="*/ 5379419 h 6887937"/>
              <a:gd name="connsiteX4" fmla="*/ 4213860 w 5110169"/>
              <a:gd name="connsiteY4" fmla="*/ 4757115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834825 w 5110169"/>
              <a:gd name="connsiteY2" fmla="*/ 5142514 h 6887937"/>
              <a:gd name="connsiteX3" fmla="*/ 4032208 w 5110169"/>
              <a:gd name="connsiteY3" fmla="*/ 5379419 h 6887937"/>
              <a:gd name="connsiteX4" fmla="*/ 4213860 w 5110169"/>
              <a:gd name="connsiteY4" fmla="*/ 4757115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834825 w 5110169"/>
              <a:gd name="connsiteY2" fmla="*/ 5142514 h 6887937"/>
              <a:gd name="connsiteX3" fmla="*/ 4074118 w 5110169"/>
              <a:gd name="connsiteY3" fmla="*/ 5314407 h 6887937"/>
              <a:gd name="connsiteX4" fmla="*/ 4213860 w 5110169"/>
              <a:gd name="connsiteY4" fmla="*/ 4757115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834825 w 5110169"/>
              <a:gd name="connsiteY2" fmla="*/ 5142514 h 6887937"/>
              <a:gd name="connsiteX3" fmla="*/ 4074118 w 5110169"/>
              <a:gd name="connsiteY3" fmla="*/ 5314407 h 6887937"/>
              <a:gd name="connsiteX4" fmla="*/ 4168140 w 5110169"/>
              <a:gd name="connsiteY4" fmla="*/ 5055407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834825 w 5110169"/>
              <a:gd name="connsiteY2" fmla="*/ 5142514 h 6887937"/>
              <a:gd name="connsiteX3" fmla="*/ 4074118 w 5110169"/>
              <a:gd name="connsiteY3" fmla="*/ 5314407 h 6887937"/>
              <a:gd name="connsiteX4" fmla="*/ 4168140 w 5110169"/>
              <a:gd name="connsiteY4" fmla="*/ 5055407 h 6887937"/>
              <a:gd name="connsiteX5" fmla="*/ 3935730 w 5110169"/>
              <a:gd name="connsiteY5" fmla="*/ 417542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834825 w 5110169"/>
              <a:gd name="connsiteY2" fmla="*/ 5142514 h 6887937"/>
              <a:gd name="connsiteX3" fmla="*/ 4074118 w 5110169"/>
              <a:gd name="connsiteY3" fmla="*/ 5314407 h 6887937"/>
              <a:gd name="connsiteX4" fmla="*/ 4168140 w 5110169"/>
              <a:gd name="connsiteY4" fmla="*/ 5055407 h 6887937"/>
              <a:gd name="connsiteX5" fmla="*/ 3935730 w 5110169"/>
              <a:gd name="connsiteY5" fmla="*/ 4175425 h 6887937"/>
              <a:gd name="connsiteX6" fmla="*/ 4061460 w 5110169"/>
              <a:gd name="connsiteY6" fmla="*/ 3931157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834825 w 5110169"/>
              <a:gd name="connsiteY2" fmla="*/ 5142514 h 6887937"/>
              <a:gd name="connsiteX3" fmla="*/ 4074118 w 5110169"/>
              <a:gd name="connsiteY3" fmla="*/ 5314407 h 6887937"/>
              <a:gd name="connsiteX4" fmla="*/ 4168140 w 5110169"/>
              <a:gd name="connsiteY4" fmla="*/ 5055407 h 6887937"/>
              <a:gd name="connsiteX5" fmla="*/ 3935730 w 5110169"/>
              <a:gd name="connsiteY5" fmla="*/ 4175425 h 6887937"/>
              <a:gd name="connsiteX6" fmla="*/ 4061460 w 5110169"/>
              <a:gd name="connsiteY6" fmla="*/ 3931157 h 6887937"/>
              <a:gd name="connsiteX7" fmla="*/ 4198620 w 5110169"/>
              <a:gd name="connsiteY7" fmla="*/ 4133044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834825 w 5110169"/>
              <a:gd name="connsiteY2" fmla="*/ 5142514 h 6887937"/>
              <a:gd name="connsiteX3" fmla="*/ 4074118 w 5110169"/>
              <a:gd name="connsiteY3" fmla="*/ 5314407 h 6887937"/>
              <a:gd name="connsiteX4" fmla="*/ 4168140 w 5110169"/>
              <a:gd name="connsiteY4" fmla="*/ 5055407 h 6887937"/>
              <a:gd name="connsiteX5" fmla="*/ 3935730 w 5110169"/>
              <a:gd name="connsiteY5" fmla="*/ 4175425 h 6887937"/>
              <a:gd name="connsiteX6" fmla="*/ 4061460 w 5110169"/>
              <a:gd name="connsiteY6" fmla="*/ 3931157 h 6887937"/>
              <a:gd name="connsiteX7" fmla="*/ 4251960 w 5110169"/>
              <a:gd name="connsiteY7" fmla="*/ 4071856 h 6887937"/>
              <a:gd name="connsiteX8" fmla="*/ 5110169 w 5110169"/>
              <a:gd name="connsiteY8" fmla="*/ 6887937 h 6887937"/>
              <a:gd name="connsiteX9" fmla="*/ 0 w 5110169"/>
              <a:gd name="connsiteY9" fmla="*/ 6877051 h 6887937"/>
              <a:gd name="connsiteX10" fmla="*/ 0 w 5110169"/>
              <a:gd name="connsiteY10" fmla="*/ 0 h 6887937"/>
              <a:gd name="connsiteX0" fmla="*/ 0 w 5030921"/>
              <a:gd name="connsiteY0" fmla="*/ 0 h 6877051"/>
              <a:gd name="connsiteX1" fmla="*/ 2487931 w 5030921"/>
              <a:gd name="connsiteY1" fmla="*/ 0 h 6877051"/>
              <a:gd name="connsiteX2" fmla="*/ 3834825 w 5030921"/>
              <a:gd name="connsiteY2" fmla="*/ 5142514 h 6877051"/>
              <a:gd name="connsiteX3" fmla="*/ 4074118 w 5030921"/>
              <a:gd name="connsiteY3" fmla="*/ 5314407 h 6877051"/>
              <a:gd name="connsiteX4" fmla="*/ 4168140 w 5030921"/>
              <a:gd name="connsiteY4" fmla="*/ 5055407 h 6877051"/>
              <a:gd name="connsiteX5" fmla="*/ 3935730 w 5030921"/>
              <a:gd name="connsiteY5" fmla="*/ 4175425 h 6877051"/>
              <a:gd name="connsiteX6" fmla="*/ 4061460 w 5030921"/>
              <a:gd name="connsiteY6" fmla="*/ 3931157 h 6877051"/>
              <a:gd name="connsiteX7" fmla="*/ 4251960 w 5030921"/>
              <a:gd name="connsiteY7" fmla="*/ 4071856 h 6877051"/>
              <a:gd name="connsiteX8" fmla="*/ 5030921 w 5030921"/>
              <a:gd name="connsiteY8" fmla="*/ 6875699 h 6877051"/>
              <a:gd name="connsiteX9" fmla="*/ 0 w 5030921"/>
              <a:gd name="connsiteY9" fmla="*/ 6877051 h 6877051"/>
              <a:gd name="connsiteX10" fmla="*/ 0 w 5030921"/>
              <a:gd name="connsiteY10" fmla="*/ 0 h 6877051"/>
              <a:gd name="connsiteX0" fmla="*/ 0 w 4963865"/>
              <a:gd name="connsiteY0" fmla="*/ 0 h 6877051"/>
              <a:gd name="connsiteX1" fmla="*/ 2487931 w 4963865"/>
              <a:gd name="connsiteY1" fmla="*/ 0 h 6877051"/>
              <a:gd name="connsiteX2" fmla="*/ 3834825 w 4963865"/>
              <a:gd name="connsiteY2" fmla="*/ 5142514 h 6877051"/>
              <a:gd name="connsiteX3" fmla="*/ 4074118 w 4963865"/>
              <a:gd name="connsiteY3" fmla="*/ 5314407 h 6877051"/>
              <a:gd name="connsiteX4" fmla="*/ 4168140 w 4963865"/>
              <a:gd name="connsiteY4" fmla="*/ 5055407 h 6877051"/>
              <a:gd name="connsiteX5" fmla="*/ 3935730 w 4963865"/>
              <a:gd name="connsiteY5" fmla="*/ 4175425 h 6877051"/>
              <a:gd name="connsiteX6" fmla="*/ 4061460 w 4963865"/>
              <a:gd name="connsiteY6" fmla="*/ 3931157 h 6877051"/>
              <a:gd name="connsiteX7" fmla="*/ 4251960 w 4963865"/>
              <a:gd name="connsiteY7" fmla="*/ 4071856 h 6877051"/>
              <a:gd name="connsiteX8" fmla="*/ 4963865 w 4963865"/>
              <a:gd name="connsiteY8" fmla="*/ 6875699 h 6877051"/>
              <a:gd name="connsiteX9" fmla="*/ 0 w 4963865"/>
              <a:gd name="connsiteY9" fmla="*/ 6877051 h 6877051"/>
              <a:gd name="connsiteX10" fmla="*/ 0 w 4963865"/>
              <a:gd name="connsiteY10" fmla="*/ 0 h 6877051"/>
              <a:gd name="connsiteX0" fmla="*/ 0 w 5024825"/>
              <a:gd name="connsiteY0" fmla="*/ 0 h 6881818"/>
              <a:gd name="connsiteX1" fmla="*/ 2487931 w 5024825"/>
              <a:gd name="connsiteY1" fmla="*/ 0 h 6881818"/>
              <a:gd name="connsiteX2" fmla="*/ 3834825 w 5024825"/>
              <a:gd name="connsiteY2" fmla="*/ 5142514 h 6881818"/>
              <a:gd name="connsiteX3" fmla="*/ 40741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31157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41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31157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41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31157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41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31157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41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31157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41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41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41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41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41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41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41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41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9198 w 5024825"/>
              <a:gd name="connsiteY3" fmla="*/ 5441882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9198 w 5024825"/>
              <a:gd name="connsiteY3" fmla="*/ 5441882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9198 w 5024825"/>
              <a:gd name="connsiteY3" fmla="*/ 5441882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487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487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487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487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487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487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487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487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487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024825" h="6881818">
                <a:moveTo>
                  <a:pt x="0" y="0"/>
                </a:moveTo>
                <a:lnTo>
                  <a:pt x="2487931" y="0"/>
                </a:lnTo>
                <a:lnTo>
                  <a:pt x="3834825" y="5142514"/>
                </a:lnTo>
                <a:cubicBezTo>
                  <a:pt x="3851116" y="5182666"/>
                  <a:pt x="3878538" y="5351369"/>
                  <a:pt x="4048718" y="5314407"/>
                </a:cubicBezTo>
                <a:cubicBezTo>
                  <a:pt x="4218898" y="5277445"/>
                  <a:pt x="4184015" y="5205230"/>
                  <a:pt x="4168140" y="5055407"/>
                </a:cubicBezTo>
                <a:lnTo>
                  <a:pt x="3935730" y="4175425"/>
                </a:lnTo>
                <a:cubicBezTo>
                  <a:pt x="3924300" y="4083966"/>
                  <a:pt x="3902710" y="3989870"/>
                  <a:pt x="4061460" y="3941355"/>
                </a:cubicBezTo>
                <a:cubicBezTo>
                  <a:pt x="4194810" y="3923207"/>
                  <a:pt x="4213860" y="4007005"/>
                  <a:pt x="4251960" y="4071856"/>
                </a:cubicBezTo>
                <a:lnTo>
                  <a:pt x="5024825" y="6881818"/>
                </a:lnTo>
                <a:lnTo>
                  <a:pt x="0" y="6877051"/>
                </a:lnTo>
                <a:lnTo>
                  <a:pt x="0" y="0"/>
                </a:lnTo>
                <a:close/>
              </a:path>
            </a:pathLst>
          </a:custGeom>
          <a:solidFill>
            <a:schemeClr val="bg2"/>
          </a:solidFill>
        </p:spPr>
        <p:txBody>
          <a:bodyPr anchor="ctr"/>
          <a:lstStyle>
            <a:lvl1pPr algn="ctr">
              <a:defRPr baseline="-25000"/>
            </a:lvl1pPr>
          </a:lstStyle>
          <a:p>
            <a:r>
              <a:rPr lang="en-US"/>
              <a:t>Click icon to add picture</a:t>
            </a:r>
            <a:endParaRPr lang="en-US" dirty="0"/>
          </a:p>
        </p:txBody>
      </p:sp>
      <p:sp>
        <p:nvSpPr>
          <p:cNvPr id="24" name="Footer Placeholder 8">
            <a:extLst>
              <a:ext uri="{FF2B5EF4-FFF2-40B4-BE49-F238E27FC236}">
                <a16:creationId xmlns:a16="http://schemas.microsoft.com/office/drawing/2014/main" id="{28D89004-F984-BB7D-2489-E7EC55129802}"/>
              </a:ext>
            </a:extLst>
          </p:cNvPr>
          <p:cNvSpPr>
            <a:spLocks noGrp="1"/>
          </p:cNvSpPr>
          <p:nvPr>
            <p:ph type="ftr" sz="quarter" idx="3"/>
          </p:nvPr>
        </p:nvSpPr>
        <p:spPr>
          <a:xfrm>
            <a:off x="824241" y="6290774"/>
            <a:ext cx="6637071" cy="365125"/>
          </a:xfrm>
          <a:prstGeom prst="rect">
            <a:avLst/>
          </a:prstGeom>
        </p:spPr>
        <p:txBody>
          <a:bodyPr/>
          <a:lstStyle>
            <a:lvl1pPr>
              <a:defRPr sz="1100" b="0" i="0" cap="all" baseline="0">
                <a:solidFill>
                  <a:schemeClr val="tx1"/>
                </a:solidFill>
                <a:latin typeface="+mn-lt"/>
              </a:defRPr>
            </a:lvl1pPr>
          </a:lstStyle>
          <a:p>
            <a:r>
              <a:rPr lang="en-US" dirty="0"/>
              <a:t>Add footer here</a:t>
            </a:r>
          </a:p>
        </p:txBody>
      </p:sp>
      <p:sp>
        <p:nvSpPr>
          <p:cNvPr id="21" name="Slide Number Placeholder 9">
            <a:extLst>
              <a:ext uri="{FF2B5EF4-FFF2-40B4-BE49-F238E27FC236}">
                <a16:creationId xmlns:a16="http://schemas.microsoft.com/office/drawing/2014/main" id="{E2790754-E9EF-9F79-825B-5AB348DFA62E}"/>
              </a:ext>
            </a:extLst>
          </p:cNvPr>
          <p:cNvSpPr>
            <a:spLocks noGrp="1"/>
          </p:cNvSpPr>
          <p:nvPr>
            <p:ph type="sldNum" sz="quarter" idx="4"/>
          </p:nvPr>
        </p:nvSpPr>
        <p:spPr>
          <a:xfrm>
            <a:off x="10768546" y="6290774"/>
            <a:ext cx="617912" cy="365125"/>
          </a:xfrm>
          <a:prstGeom prst="rect">
            <a:avLst/>
          </a:prstGeom>
        </p:spPr>
        <p:txBody>
          <a:bodyPr/>
          <a:lstStyle>
            <a:lvl1pPr algn="r">
              <a:defRPr sz="1100" b="0" i="0">
                <a:solidFill>
                  <a:schemeClr val="tx1"/>
                </a:solidFill>
                <a:latin typeface="+mn-lt"/>
              </a:defRPr>
            </a:lvl1pPr>
          </a:lstStyle>
          <a:p>
            <a:fld id="{3A98EE3D-8CD1-4C3F-BD1C-C98C9596463C}" type="slidenum">
              <a:rPr lang="en-US" smtClean="0"/>
              <a:pPr/>
              <a:t>‹#›</a:t>
            </a:fld>
            <a:endParaRPr lang="en-US" dirty="0"/>
          </a:p>
        </p:txBody>
      </p:sp>
    </p:spTree>
    <p:extLst>
      <p:ext uri="{BB962C8B-B14F-4D97-AF65-F5344CB8AC3E}">
        <p14:creationId xmlns:p14="http://schemas.microsoft.com/office/powerpoint/2010/main" val="2776905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itle and Content 2">
    <p:spTree>
      <p:nvGrpSpPr>
        <p:cNvPr id="1" name=""/>
        <p:cNvGrpSpPr/>
        <p:nvPr/>
      </p:nvGrpSpPr>
      <p:grpSpPr>
        <a:xfrm>
          <a:off x="0" y="0"/>
          <a:ext cx="0" cy="0"/>
          <a:chOff x="0" y="0"/>
          <a:chExt cx="0" cy="0"/>
        </a:xfrm>
      </p:grpSpPr>
      <p:sp>
        <p:nvSpPr>
          <p:cNvPr id="23" name="Freeform: Shape 22">
            <a:extLst>
              <a:ext uri="{FF2B5EF4-FFF2-40B4-BE49-F238E27FC236}">
                <a16:creationId xmlns:a16="http://schemas.microsoft.com/office/drawing/2014/main" id="{7B8C35C0-4758-2887-0763-E78795846CD3}"/>
              </a:ext>
              <a:ext uri="{C183D7F6-B498-43B3-948B-1728B52AA6E4}">
                <adec:decorative xmlns:adec="http://schemas.microsoft.com/office/drawing/2017/decorative" val="1"/>
              </a:ext>
            </a:extLst>
          </p:cNvPr>
          <p:cNvSpPr/>
          <p:nvPr userDrawn="1"/>
        </p:nvSpPr>
        <p:spPr>
          <a:xfrm>
            <a:off x="6093537" y="-1946"/>
            <a:ext cx="3601340" cy="6881814"/>
          </a:xfrm>
          <a:custGeom>
            <a:avLst/>
            <a:gdLst>
              <a:gd name="connsiteX0" fmla="*/ 3601340 w 3601340"/>
              <a:gd name="connsiteY0" fmla="*/ 0 h 6881814"/>
              <a:gd name="connsiteX1" fmla="*/ 0 w 3601340"/>
              <a:gd name="connsiteY1" fmla="*/ 0 h 6881814"/>
              <a:gd name="connsiteX2" fmla="*/ 0 w 3601340"/>
              <a:gd name="connsiteY2" fmla="*/ 6881815 h 6881814"/>
              <a:gd name="connsiteX3" fmla="*/ 1064235 w 3601340"/>
              <a:gd name="connsiteY3" fmla="*/ 6881815 h 6881814"/>
              <a:gd name="connsiteX4" fmla="*/ 1441045 w 3601340"/>
              <a:gd name="connsiteY4" fmla="*/ 5490188 h 6881814"/>
              <a:gd name="connsiteX5" fmla="*/ 1835678 w 3601340"/>
              <a:gd name="connsiteY5" fmla="*/ 4034957 h 6881814"/>
              <a:gd name="connsiteX6" fmla="*/ 2045724 w 3601340"/>
              <a:gd name="connsiteY6" fmla="*/ 3914112 h 6881814"/>
              <a:gd name="connsiteX7" fmla="*/ 2166660 w 3601340"/>
              <a:gd name="connsiteY7" fmla="*/ 4124001 h 6881814"/>
              <a:gd name="connsiteX8" fmla="*/ 1906966 w 3601340"/>
              <a:gd name="connsiteY8" fmla="*/ 5081858 h 6881814"/>
              <a:gd name="connsiteX9" fmla="*/ 2027902 w 3601340"/>
              <a:gd name="connsiteY9" fmla="*/ 5291747 h 6881814"/>
              <a:gd name="connsiteX10" fmla="*/ 2227765 w 3601340"/>
              <a:gd name="connsiteY10" fmla="*/ 5198887 h 6881814"/>
              <a:gd name="connsiteX11" fmla="*/ 2570204 w 3601340"/>
              <a:gd name="connsiteY11" fmla="*/ 3923016 h 6881814"/>
              <a:gd name="connsiteX12" fmla="*/ 2602029 w 3601340"/>
              <a:gd name="connsiteY12" fmla="*/ 3799627 h 6881814"/>
              <a:gd name="connsiteX13" fmla="*/ 3601340 w 3601340"/>
              <a:gd name="connsiteY13" fmla="*/ 0 h 68818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601340" h="6881814">
                <a:moveTo>
                  <a:pt x="3601340" y="0"/>
                </a:moveTo>
                <a:lnTo>
                  <a:pt x="0" y="0"/>
                </a:lnTo>
                <a:lnTo>
                  <a:pt x="0" y="6881815"/>
                </a:lnTo>
                <a:lnTo>
                  <a:pt x="1064235" y="6881815"/>
                </a:lnTo>
                <a:lnTo>
                  <a:pt x="1441045" y="5490188"/>
                </a:lnTo>
                <a:lnTo>
                  <a:pt x="1835678" y="4034957"/>
                </a:lnTo>
                <a:cubicBezTo>
                  <a:pt x="1859865" y="3943369"/>
                  <a:pt x="1954068" y="3889943"/>
                  <a:pt x="2045724" y="3914112"/>
                </a:cubicBezTo>
                <a:cubicBezTo>
                  <a:pt x="2137381" y="3938281"/>
                  <a:pt x="2190847" y="4032413"/>
                  <a:pt x="2166660" y="4124001"/>
                </a:cubicBezTo>
                <a:lnTo>
                  <a:pt x="1906966" y="5081858"/>
                </a:lnTo>
                <a:cubicBezTo>
                  <a:pt x="1882779" y="5173446"/>
                  <a:pt x="1936246" y="5267578"/>
                  <a:pt x="2027902" y="5291747"/>
                </a:cubicBezTo>
                <a:cubicBezTo>
                  <a:pt x="2109375" y="5313372"/>
                  <a:pt x="2193393" y="5272666"/>
                  <a:pt x="2227765" y="5198887"/>
                </a:cubicBezTo>
                <a:lnTo>
                  <a:pt x="2570204" y="3923016"/>
                </a:lnTo>
                <a:lnTo>
                  <a:pt x="2602029" y="3799627"/>
                </a:lnTo>
                <a:lnTo>
                  <a:pt x="3601340" y="0"/>
                </a:lnTo>
                <a:close/>
              </a:path>
            </a:pathLst>
          </a:custGeom>
          <a:solidFill>
            <a:srgbClr val="FFFFFF"/>
          </a:solidFill>
          <a:ln w="12700" cap="flat">
            <a:noFill/>
            <a:prstDash val="solid"/>
            <a:miter/>
          </a:ln>
        </p:spPr>
        <p:txBody>
          <a:bodyPr rtlCol="0" anchor="ctr"/>
          <a:lstStyle/>
          <a:p>
            <a:endParaRPr lang="en-US" dirty="0"/>
          </a:p>
        </p:txBody>
      </p:sp>
      <p:sp>
        <p:nvSpPr>
          <p:cNvPr id="2" name="Title 1"/>
          <p:cNvSpPr>
            <a:spLocks noGrp="1"/>
          </p:cNvSpPr>
          <p:nvPr>
            <p:ph type="ctrTitle" hasCustomPrompt="1"/>
          </p:nvPr>
        </p:nvSpPr>
        <p:spPr>
          <a:xfrm>
            <a:off x="796322" y="320040"/>
            <a:ext cx="6732237" cy="1524000"/>
          </a:xfrm>
        </p:spPr>
        <p:txBody>
          <a:bodyPr anchor="b">
            <a:normAutofit/>
          </a:bodyPr>
          <a:lstStyle>
            <a:lvl1pPr algn="l">
              <a:lnSpc>
                <a:spcPct val="90000"/>
              </a:lnSpc>
              <a:defRPr sz="3600" spc="100" baseline="0">
                <a:solidFill>
                  <a:schemeClr val="tx1"/>
                </a:solidFill>
              </a:defRPr>
            </a:lvl1pPr>
          </a:lstStyle>
          <a:p>
            <a:r>
              <a:rPr lang="en-US" dirty="0"/>
              <a:t>Add title here</a:t>
            </a:r>
          </a:p>
        </p:txBody>
      </p:sp>
      <p:sp>
        <p:nvSpPr>
          <p:cNvPr id="13" name="Text Placeholder 12">
            <a:extLst>
              <a:ext uri="{FF2B5EF4-FFF2-40B4-BE49-F238E27FC236}">
                <a16:creationId xmlns:a16="http://schemas.microsoft.com/office/drawing/2014/main" id="{6B00516E-9699-821C-0371-67A8478E101D}"/>
              </a:ext>
            </a:extLst>
          </p:cNvPr>
          <p:cNvSpPr>
            <a:spLocks noGrp="1"/>
          </p:cNvSpPr>
          <p:nvPr>
            <p:ph type="body" sz="quarter" idx="16" hasCustomPrompt="1"/>
          </p:nvPr>
        </p:nvSpPr>
        <p:spPr>
          <a:xfrm>
            <a:off x="796322" y="2252394"/>
            <a:ext cx="5797518" cy="2532966"/>
          </a:xfrm>
        </p:spPr>
        <p:txBody>
          <a:bodyPr lIns="91440" bIns="0" anchor="t">
            <a:normAutofit/>
          </a:bodyPr>
          <a:lstStyle>
            <a:lvl1pPr marL="0" indent="0">
              <a:spcBef>
                <a:spcPts val="600"/>
              </a:spcBef>
              <a:spcAft>
                <a:spcPts val="1800"/>
              </a:spcAft>
              <a:buNone/>
              <a:defRPr sz="1400"/>
            </a:lvl1pPr>
            <a:lvl2pPr marL="201168" indent="0">
              <a:buNone/>
              <a:defRPr/>
            </a:lvl2pPr>
            <a:lvl3pPr marL="384048" indent="0">
              <a:buNone/>
              <a:defRPr/>
            </a:lvl3pPr>
            <a:lvl4pPr marL="566928" indent="0">
              <a:buNone/>
              <a:defRPr/>
            </a:lvl4pPr>
            <a:lvl5pPr marL="749808" indent="0">
              <a:buNone/>
              <a:defRPr/>
            </a:lvl5pPr>
          </a:lstStyle>
          <a:p>
            <a:pPr lvl="0"/>
            <a:r>
              <a:rPr lang="en-US" dirty="0"/>
              <a:t>Click to add text</a:t>
            </a:r>
          </a:p>
        </p:txBody>
      </p:sp>
      <p:cxnSp>
        <p:nvCxnSpPr>
          <p:cNvPr id="22" name="Straight Connector 21">
            <a:extLst>
              <a:ext uri="{FF2B5EF4-FFF2-40B4-BE49-F238E27FC236}">
                <a16:creationId xmlns:a16="http://schemas.microsoft.com/office/drawing/2014/main" id="{C01359A1-A1B1-9DC6-08B9-8042E7FBA168}"/>
              </a:ext>
              <a:ext uri="{C183D7F6-B498-43B3-948B-1728B52AA6E4}">
                <adec:decorative xmlns:adec="http://schemas.microsoft.com/office/drawing/2017/decorative" val="1"/>
              </a:ext>
            </a:extLst>
          </p:cNvPr>
          <p:cNvCxnSpPr>
            <a:cxnSpLocks/>
          </p:cNvCxnSpPr>
          <p:nvPr userDrawn="1"/>
        </p:nvCxnSpPr>
        <p:spPr>
          <a:xfrm rot="10800000" flipH="1">
            <a:off x="6889763" y="0"/>
            <a:ext cx="1822122" cy="6871447"/>
          </a:xfrm>
          <a:prstGeom prst="line">
            <a:avLst/>
          </a:prstGeom>
          <a:ln w="22225">
            <a:solidFill>
              <a:schemeClr val="tx2"/>
            </a:solidFill>
          </a:ln>
        </p:spPr>
        <p:style>
          <a:lnRef idx="1">
            <a:schemeClr val="accent1"/>
          </a:lnRef>
          <a:fillRef idx="0">
            <a:schemeClr val="accent1"/>
          </a:fillRef>
          <a:effectRef idx="0">
            <a:schemeClr val="accent1"/>
          </a:effectRef>
          <a:fontRef idx="minor">
            <a:schemeClr val="tx1"/>
          </a:fontRef>
        </p:style>
      </p:cxnSp>
      <p:sp>
        <p:nvSpPr>
          <p:cNvPr id="24" name="Footer Placeholder 8">
            <a:extLst>
              <a:ext uri="{FF2B5EF4-FFF2-40B4-BE49-F238E27FC236}">
                <a16:creationId xmlns:a16="http://schemas.microsoft.com/office/drawing/2014/main" id="{28D89004-F984-BB7D-2489-E7EC55129802}"/>
              </a:ext>
            </a:extLst>
          </p:cNvPr>
          <p:cNvSpPr>
            <a:spLocks noGrp="1"/>
          </p:cNvSpPr>
          <p:nvPr>
            <p:ph type="ftr" sz="quarter" idx="3"/>
          </p:nvPr>
        </p:nvSpPr>
        <p:spPr>
          <a:xfrm>
            <a:off x="824241" y="6290774"/>
            <a:ext cx="6637071" cy="365125"/>
          </a:xfrm>
          <a:prstGeom prst="rect">
            <a:avLst/>
          </a:prstGeom>
        </p:spPr>
        <p:txBody>
          <a:bodyPr/>
          <a:lstStyle>
            <a:lvl1pPr>
              <a:defRPr sz="1100" b="0" i="0" cap="all" baseline="0">
                <a:solidFill>
                  <a:schemeClr val="tx1"/>
                </a:solidFill>
                <a:latin typeface="+mn-lt"/>
              </a:defRPr>
            </a:lvl1pPr>
          </a:lstStyle>
          <a:p>
            <a:r>
              <a:rPr lang="en-US" dirty="0"/>
              <a:t>Add footer here</a:t>
            </a:r>
          </a:p>
        </p:txBody>
      </p:sp>
      <p:sp>
        <p:nvSpPr>
          <p:cNvPr id="14" name="Picture Placeholder 13">
            <a:extLst>
              <a:ext uri="{FF2B5EF4-FFF2-40B4-BE49-F238E27FC236}">
                <a16:creationId xmlns:a16="http://schemas.microsoft.com/office/drawing/2014/main" id="{4F200699-2797-D741-1EC1-B83FCA4B1977}"/>
              </a:ext>
            </a:extLst>
          </p:cNvPr>
          <p:cNvSpPr>
            <a:spLocks noGrp="1"/>
          </p:cNvSpPr>
          <p:nvPr>
            <p:ph type="pic" sz="quarter" idx="11"/>
          </p:nvPr>
        </p:nvSpPr>
        <p:spPr>
          <a:xfrm flipH="1">
            <a:off x="7163691" y="0"/>
            <a:ext cx="5024825" cy="6858000"/>
          </a:xfrm>
          <a:custGeom>
            <a:avLst/>
            <a:gdLst>
              <a:gd name="connsiteX0" fmla="*/ 0 w 6064250"/>
              <a:gd name="connsiteY0" fmla="*/ 0 h 6877051"/>
              <a:gd name="connsiteX1" fmla="*/ 6064250 w 6064250"/>
              <a:gd name="connsiteY1" fmla="*/ 0 h 6877051"/>
              <a:gd name="connsiteX2" fmla="*/ 6064250 w 6064250"/>
              <a:gd name="connsiteY2" fmla="*/ 6877051 h 6877051"/>
              <a:gd name="connsiteX3" fmla="*/ 0 w 6064250"/>
              <a:gd name="connsiteY3" fmla="*/ 6877051 h 6877051"/>
              <a:gd name="connsiteX4" fmla="*/ 0 w 6064250"/>
              <a:gd name="connsiteY4" fmla="*/ 0 h 6877051"/>
              <a:gd name="connsiteX0" fmla="*/ 0 w 6064250"/>
              <a:gd name="connsiteY0" fmla="*/ 0 h 6877051"/>
              <a:gd name="connsiteX1" fmla="*/ 5840730 w 6064250"/>
              <a:gd name="connsiteY1" fmla="*/ 0 h 6877051"/>
              <a:gd name="connsiteX2" fmla="*/ 6064250 w 6064250"/>
              <a:gd name="connsiteY2" fmla="*/ 6877051 h 6877051"/>
              <a:gd name="connsiteX3" fmla="*/ 0 w 6064250"/>
              <a:gd name="connsiteY3" fmla="*/ 6877051 h 6877051"/>
              <a:gd name="connsiteX4" fmla="*/ 0 w 6064250"/>
              <a:gd name="connsiteY4" fmla="*/ 0 h 6877051"/>
              <a:gd name="connsiteX0" fmla="*/ 0 w 5840730"/>
              <a:gd name="connsiteY0" fmla="*/ 0 h 6887937"/>
              <a:gd name="connsiteX1" fmla="*/ 5840730 w 5840730"/>
              <a:gd name="connsiteY1" fmla="*/ 0 h 6887937"/>
              <a:gd name="connsiteX2" fmla="*/ 4028621 w 5840730"/>
              <a:gd name="connsiteY2" fmla="*/ 6887937 h 6887937"/>
              <a:gd name="connsiteX3" fmla="*/ 0 w 5840730"/>
              <a:gd name="connsiteY3" fmla="*/ 6877051 h 6887937"/>
              <a:gd name="connsiteX4" fmla="*/ 0 w 5840730"/>
              <a:gd name="connsiteY4" fmla="*/ 0 h 6887937"/>
              <a:gd name="connsiteX0" fmla="*/ 0 w 5840730"/>
              <a:gd name="connsiteY0" fmla="*/ 0 h 6887937"/>
              <a:gd name="connsiteX1" fmla="*/ 5840730 w 5840730"/>
              <a:gd name="connsiteY1" fmla="*/ 0 h 6887937"/>
              <a:gd name="connsiteX2" fmla="*/ 5090160 w 5840730"/>
              <a:gd name="connsiteY2" fmla="*/ 2775915 h 6887937"/>
              <a:gd name="connsiteX3" fmla="*/ 4028621 w 5840730"/>
              <a:gd name="connsiteY3" fmla="*/ 6887937 h 6887937"/>
              <a:gd name="connsiteX4" fmla="*/ 0 w 5840730"/>
              <a:gd name="connsiteY4" fmla="*/ 6877051 h 6887937"/>
              <a:gd name="connsiteX5" fmla="*/ 0 w 5840730"/>
              <a:gd name="connsiteY5" fmla="*/ 0 h 6887937"/>
              <a:gd name="connsiteX0" fmla="*/ 0 w 5840730"/>
              <a:gd name="connsiteY0" fmla="*/ 0 h 6887937"/>
              <a:gd name="connsiteX1" fmla="*/ 5840730 w 5840730"/>
              <a:gd name="connsiteY1" fmla="*/ 0 h 6887937"/>
              <a:gd name="connsiteX2" fmla="*/ 5090160 w 5840730"/>
              <a:gd name="connsiteY2" fmla="*/ 2775915 h 6887937"/>
              <a:gd name="connsiteX3" fmla="*/ 4991100 w 5840730"/>
              <a:gd name="connsiteY3" fmla="*/ 3134055 h 6887937"/>
              <a:gd name="connsiteX4" fmla="*/ 4028621 w 5840730"/>
              <a:gd name="connsiteY4" fmla="*/ 6887937 h 6887937"/>
              <a:gd name="connsiteX5" fmla="*/ 0 w 5840730"/>
              <a:gd name="connsiteY5" fmla="*/ 6877051 h 6887937"/>
              <a:gd name="connsiteX6" fmla="*/ 0 w 5840730"/>
              <a:gd name="connsiteY6" fmla="*/ 0 h 6887937"/>
              <a:gd name="connsiteX0" fmla="*/ 0 w 5840730"/>
              <a:gd name="connsiteY0" fmla="*/ 0 h 6887937"/>
              <a:gd name="connsiteX1" fmla="*/ 5840730 w 5840730"/>
              <a:gd name="connsiteY1" fmla="*/ 0 h 6887937"/>
              <a:gd name="connsiteX2" fmla="*/ 5090160 w 5840730"/>
              <a:gd name="connsiteY2" fmla="*/ 2775915 h 6887937"/>
              <a:gd name="connsiteX3" fmla="*/ 4991100 w 5840730"/>
              <a:gd name="connsiteY3" fmla="*/ 3134055 h 6887937"/>
              <a:gd name="connsiteX4" fmla="*/ 4785360 w 5840730"/>
              <a:gd name="connsiteY4" fmla="*/ 3926535 h 6887937"/>
              <a:gd name="connsiteX5" fmla="*/ 4028621 w 5840730"/>
              <a:gd name="connsiteY5" fmla="*/ 6887937 h 6887937"/>
              <a:gd name="connsiteX6" fmla="*/ 0 w 5840730"/>
              <a:gd name="connsiteY6" fmla="*/ 6877051 h 6887937"/>
              <a:gd name="connsiteX7" fmla="*/ 0 w 5840730"/>
              <a:gd name="connsiteY7" fmla="*/ 0 h 6887937"/>
              <a:gd name="connsiteX0" fmla="*/ 0 w 5840730"/>
              <a:gd name="connsiteY0" fmla="*/ 0 h 6887937"/>
              <a:gd name="connsiteX1" fmla="*/ 5840730 w 5840730"/>
              <a:gd name="connsiteY1" fmla="*/ 0 h 6887937"/>
              <a:gd name="connsiteX2" fmla="*/ 5090160 w 5840730"/>
              <a:gd name="connsiteY2" fmla="*/ 2775915 h 6887937"/>
              <a:gd name="connsiteX3" fmla="*/ 4991100 w 5840730"/>
              <a:gd name="connsiteY3" fmla="*/ 3134055 h 6887937"/>
              <a:gd name="connsiteX4" fmla="*/ 4922520 w 5840730"/>
              <a:gd name="connsiteY4" fmla="*/ 3415995 h 6887937"/>
              <a:gd name="connsiteX5" fmla="*/ 4785360 w 5840730"/>
              <a:gd name="connsiteY5" fmla="*/ 3926535 h 6887937"/>
              <a:gd name="connsiteX6" fmla="*/ 4028621 w 5840730"/>
              <a:gd name="connsiteY6" fmla="*/ 6887937 h 6887937"/>
              <a:gd name="connsiteX7" fmla="*/ 0 w 5840730"/>
              <a:gd name="connsiteY7" fmla="*/ 6877051 h 6887937"/>
              <a:gd name="connsiteX8" fmla="*/ 0 w 5840730"/>
              <a:gd name="connsiteY8"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22520 w 5840730"/>
              <a:gd name="connsiteY4" fmla="*/ 3415995 h 6887937"/>
              <a:gd name="connsiteX5" fmla="*/ 4785360 w 5840730"/>
              <a:gd name="connsiteY5" fmla="*/ 3926535 h 6887937"/>
              <a:gd name="connsiteX6" fmla="*/ 4028621 w 5840730"/>
              <a:gd name="connsiteY6" fmla="*/ 6887937 h 6887937"/>
              <a:gd name="connsiteX7" fmla="*/ 0 w 5840730"/>
              <a:gd name="connsiteY7" fmla="*/ 6877051 h 6887937"/>
              <a:gd name="connsiteX8" fmla="*/ 0 w 5840730"/>
              <a:gd name="connsiteY8"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922520 w 5840730"/>
              <a:gd name="connsiteY5" fmla="*/ 3415995 h 6887937"/>
              <a:gd name="connsiteX6" fmla="*/ 4785360 w 5840730"/>
              <a:gd name="connsiteY6" fmla="*/ 3926535 h 6887937"/>
              <a:gd name="connsiteX7" fmla="*/ 4028621 w 5840730"/>
              <a:gd name="connsiteY7" fmla="*/ 6887937 h 6887937"/>
              <a:gd name="connsiteX8" fmla="*/ 0 w 5840730"/>
              <a:gd name="connsiteY8" fmla="*/ 6877051 h 6887937"/>
              <a:gd name="connsiteX9" fmla="*/ 0 w 5840730"/>
              <a:gd name="connsiteY9"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655820 w 5840730"/>
              <a:gd name="connsiteY5" fmla="*/ 1770075 h 6887937"/>
              <a:gd name="connsiteX6" fmla="*/ 4922520 w 5840730"/>
              <a:gd name="connsiteY6" fmla="*/ 3415995 h 6887937"/>
              <a:gd name="connsiteX7" fmla="*/ 4785360 w 5840730"/>
              <a:gd name="connsiteY7" fmla="*/ 3926535 h 6887937"/>
              <a:gd name="connsiteX8" fmla="*/ 4028621 w 5840730"/>
              <a:gd name="connsiteY8" fmla="*/ 6887937 h 6887937"/>
              <a:gd name="connsiteX9" fmla="*/ 0 w 5840730"/>
              <a:gd name="connsiteY9" fmla="*/ 6877051 h 6887937"/>
              <a:gd name="connsiteX10" fmla="*/ 0 w 5840730"/>
              <a:gd name="connsiteY10"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655820 w 5840730"/>
              <a:gd name="connsiteY5" fmla="*/ 1770075 h 6887937"/>
              <a:gd name="connsiteX6" fmla="*/ 3901440 w 5840730"/>
              <a:gd name="connsiteY6" fmla="*/ 4696155 h 6887937"/>
              <a:gd name="connsiteX7" fmla="*/ 4922520 w 5840730"/>
              <a:gd name="connsiteY7" fmla="*/ 3415995 h 6887937"/>
              <a:gd name="connsiteX8" fmla="*/ 4785360 w 5840730"/>
              <a:gd name="connsiteY8" fmla="*/ 3926535 h 6887937"/>
              <a:gd name="connsiteX9" fmla="*/ 4028621 w 5840730"/>
              <a:gd name="connsiteY9" fmla="*/ 6887937 h 6887937"/>
              <a:gd name="connsiteX10" fmla="*/ 0 w 5840730"/>
              <a:gd name="connsiteY10" fmla="*/ 6877051 h 6887937"/>
              <a:gd name="connsiteX11" fmla="*/ 0 w 5840730"/>
              <a:gd name="connsiteY11"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655820 w 5840730"/>
              <a:gd name="connsiteY5" fmla="*/ 1770075 h 6887937"/>
              <a:gd name="connsiteX6" fmla="*/ 3901440 w 5840730"/>
              <a:gd name="connsiteY6" fmla="*/ 4696155 h 6887937"/>
              <a:gd name="connsiteX7" fmla="*/ 4457700 w 5840730"/>
              <a:gd name="connsiteY7" fmla="*/ 3842715 h 6887937"/>
              <a:gd name="connsiteX8" fmla="*/ 4785360 w 5840730"/>
              <a:gd name="connsiteY8" fmla="*/ 3926535 h 6887937"/>
              <a:gd name="connsiteX9" fmla="*/ 4028621 w 5840730"/>
              <a:gd name="connsiteY9" fmla="*/ 6887937 h 6887937"/>
              <a:gd name="connsiteX10" fmla="*/ 0 w 5840730"/>
              <a:gd name="connsiteY10" fmla="*/ 6877051 h 6887937"/>
              <a:gd name="connsiteX11" fmla="*/ 0 w 5840730"/>
              <a:gd name="connsiteY11"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655820 w 5840730"/>
              <a:gd name="connsiteY5" fmla="*/ 1770075 h 6887937"/>
              <a:gd name="connsiteX6" fmla="*/ 3901440 w 5840730"/>
              <a:gd name="connsiteY6" fmla="*/ 4696155 h 6887937"/>
              <a:gd name="connsiteX7" fmla="*/ 4213860 w 5840730"/>
              <a:gd name="connsiteY7" fmla="*/ 4757115 h 6887937"/>
              <a:gd name="connsiteX8" fmla="*/ 4457700 w 5840730"/>
              <a:gd name="connsiteY8" fmla="*/ 3842715 h 6887937"/>
              <a:gd name="connsiteX9" fmla="*/ 4785360 w 5840730"/>
              <a:gd name="connsiteY9" fmla="*/ 3926535 h 6887937"/>
              <a:gd name="connsiteX10" fmla="*/ 4028621 w 5840730"/>
              <a:gd name="connsiteY10" fmla="*/ 6887937 h 6887937"/>
              <a:gd name="connsiteX11" fmla="*/ 0 w 5840730"/>
              <a:gd name="connsiteY11" fmla="*/ 6877051 h 6887937"/>
              <a:gd name="connsiteX12" fmla="*/ 0 w 5840730"/>
              <a:gd name="connsiteY12"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937760 w 5840730"/>
              <a:gd name="connsiteY5" fmla="*/ 16100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895850 w 5840730"/>
              <a:gd name="connsiteY5" fmla="*/ 160243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895850 w 5840730"/>
              <a:gd name="connsiteY5" fmla="*/ 160243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895850 w 5840730"/>
              <a:gd name="connsiteY5" fmla="*/ 160243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94910 w 5840730"/>
              <a:gd name="connsiteY4" fmla="*/ 185770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94910 w 5840730"/>
              <a:gd name="connsiteY4" fmla="*/ 185770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94910 w 5840730"/>
              <a:gd name="connsiteY4" fmla="*/ 185770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94910 w 5840730"/>
              <a:gd name="connsiteY4" fmla="*/ 185770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94910 w 5840730"/>
              <a:gd name="connsiteY4" fmla="*/ 185770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79670 w 5840730"/>
              <a:gd name="connsiteY4" fmla="*/ 186532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56810 w 5840730"/>
              <a:gd name="connsiteY4" fmla="*/ 186532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79670 w 5840730"/>
              <a:gd name="connsiteY4" fmla="*/ 184627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79670 w 5840730"/>
              <a:gd name="connsiteY4" fmla="*/ 184627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79670 w 5840730"/>
              <a:gd name="connsiteY4" fmla="*/ 184627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79670 w 5840730"/>
              <a:gd name="connsiteY4" fmla="*/ 184627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79670 w 5840730"/>
              <a:gd name="connsiteY4" fmla="*/ 184627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79670 w 5840730"/>
              <a:gd name="connsiteY4" fmla="*/ 184627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933950 w 5840730"/>
              <a:gd name="connsiteY3" fmla="*/ 273781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61560 w 5840730"/>
              <a:gd name="connsiteY3" fmla="*/ 294355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42510 w 5840730"/>
              <a:gd name="connsiteY3" fmla="*/ 301975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560570 w 5840730"/>
              <a:gd name="connsiteY11" fmla="*/ 412084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09160 w 5840730"/>
              <a:gd name="connsiteY11" fmla="*/ 363316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893820 w 5840730"/>
              <a:gd name="connsiteY8" fmla="*/ 468853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893820 w 5840730"/>
              <a:gd name="connsiteY8" fmla="*/ 468853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893820 w 5840730"/>
              <a:gd name="connsiteY8" fmla="*/ 468853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655820 w 5840730"/>
              <a:gd name="connsiteY6" fmla="*/ 1770075 h 6887937"/>
              <a:gd name="connsiteX7" fmla="*/ 3893820 w 5840730"/>
              <a:gd name="connsiteY7" fmla="*/ 4688535 h 6887937"/>
              <a:gd name="connsiteX8" fmla="*/ 3992880 w 5840730"/>
              <a:gd name="connsiteY8" fmla="*/ 490570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3893820 w 5840730"/>
              <a:gd name="connsiteY6" fmla="*/ 4688535 h 6887937"/>
              <a:gd name="connsiteX7" fmla="*/ 3992880 w 5840730"/>
              <a:gd name="connsiteY7" fmla="*/ 4905705 h 6887937"/>
              <a:gd name="connsiteX8" fmla="*/ 4213860 w 5840730"/>
              <a:gd name="connsiteY8" fmla="*/ 4757115 h 6887937"/>
              <a:gd name="connsiteX9" fmla="*/ 4457700 w 5840730"/>
              <a:gd name="connsiteY9" fmla="*/ 3842715 h 6887937"/>
              <a:gd name="connsiteX10" fmla="*/ 4686300 w 5840730"/>
              <a:gd name="connsiteY10" fmla="*/ 371317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3893820 w 5840730"/>
              <a:gd name="connsiteY5" fmla="*/ 4688535 h 6887937"/>
              <a:gd name="connsiteX6" fmla="*/ 3992880 w 5840730"/>
              <a:gd name="connsiteY6" fmla="*/ 4905705 h 6887937"/>
              <a:gd name="connsiteX7" fmla="*/ 4213860 w 5840730"/>
              <a:gd name="connsiteY7" fmla="*/ 4757115 h 6887937"/>
              <a:gd name="connsiteX8" fmla="*/ 4457700 w 5840730"/>
              <a:gd name="connsiteY8" fmla="*/ 3842715 h 6887937"/>
              <a:gd name="connsiteX9" fmla="*/ 4686300 w 5840730"/>
              <a:gd name="connsiteY9" fmla="*/ 371317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3893820 w 5840730"/>
              <a:gd name="connsiteY4" fmla="*/ 4688535 h 6887937"/>
              <a:gd name="connsiteX5" fmla="*/ 3992880 w 5840730"/>
              <a:gd name="connsiteY5" fmla="*/ 4905705 h 6887937"/>
              <a:gd name="connsiteX6" fmla="*/ 4213860 w 5840730"/>
              <a:gd name="connsiteY6" fmla="*/ 4757115 h 6887937"/>
              <a:gd name="connsiteX7" fmla="*/ 4457700 w 5840730"/>
              <a:gd name="connsiteY7" fmla="*/ 3842715 h 6887937"/>
              <a:gd name="connsiteX8" fmla="*/ 4686300 w 5840730"/>
              <a:gd name="connsiteY8" fmla="*/ 3713175 h 6887937"/>
              <a:gd name="connsiteX9" fmla="*/ 4785360 w 5840730"/>
              <a:gd name="connsiteY9" fmla="*/ 3926535 h 6887937"/>
              <a:gd name="connsiteX10" fmla="*/ 4028621 w 5840730"/>
              <a:gd name="connsiteY10" fmla="*/ 6887937 h 6887937"/>
              <a:gd name="connsiteX11" fmla="*/ 0 w 5840730"/>
              <a:gd name="connsiteY11" fmla="*/ 6877051 h 6887937"/>
              <a:gd name="connsiteX12" fmla="*/ 0 w 5840730"/>
              <a:gd name="connsiteY12" fmla="*/ 0 h 6887937"/>
              <a:gd name="connsiteX0" fmla="*/ 0 w 5840730"/>
              <a:gd name="connsiteY0" fmla="*/ 0 h 6887937"/>
              <a:gd name="connsiteX1" fmla="*/ 5840730 w 5840730"/>
              <a:gd name="connsiteY1" fmla="*/ 0 h 6887937"/>
              <a:gd name="connsiteX2" fmla="*/ 5090160 w 5840730"/>
              <a:gd name="connsiteY2" fmla="*/ 2775915 h 6887937"/>
              <a:gd name="connsiteX3" fmla="*/ 3893820 w 5840730"/>
              <a:gd name="connsiteY3" fmla="*/ 4688535 h 6887937"/>
              <a:gd name="connsiteX4" fmla="*/ 3992880 w 5840730"/>
              <a:gd name="connsiteY4" fmla="*/ 4905705 h 6887937"/>
              <a:gd name="connsiteX5" fmla="*/ 4213860 w 5840730"/>
              <a:gd name="connsiteY5" fmla="*/ 4757115 h 6887937"/>
              <a:gd name="connsiteX6" fmla="*/ 4457700 w 5840730"/>
              <a:gd name="connsiteY6" fmla="*/ 3842715 h 6887937"/>
              <a:gd name="connsiteX7" fmla="*/ 4686300 w 5840730"/>
              <a:gd name="connsiteY7" fmla="*/ 3713175 h 6887937"/>
              <a:gd name="connsiteX8" fmla="*/ 4785360 w 5840730"/>
              <a:gd name="connsiteY8" fmla="*/ 3926535 h 6887937"/>
              <a:gd name="connsiteX9" fmla="*/ 4028621 w 5840730"/>
              <a:gd name="connsiteY9" fmla="*/ 6887937 h 6887937"/>
              <a:gd name="connsiteX10" fmla="*/ 0 w 5840730"/>
              <a:gd name="connsiteY10" fmla="*/ 6877051 h 6887937"/>
              <a:gd name="connsiteX11" fmla="*/ 0 w 5840730"/>
              <a:gd name="connsiteY11" fmla="*/ 0 h 6887937"/>
              <a:gd name="connsiteX0" fmla="*/ 0 w 5840730"/>
              <a:gd name="connsiteY0" fmla="*/ 0 h 6887937"/>
              <a:gd name="connsiteX1" fmla="*/ 5840730 w 5840730"/>
              <a:gd name="connsiteY1" fmla="*/ 0 h 6887937"/>
              <a:gd name="connsiteX2" fmla="*/ 3893820 w 5840730"/>
              <a:gd name="connsiteY2" fmla="*/ 4688535 h 6887937"/>
              <a:gd name="connsiteX3" fmla="*/ 3992880 w 5840730"/>
              <a:gd name="connsiteY3" fmla="*/ 4905705 h 6887937"/>
              <a:gd name="connsiteX4" fmla="*/ 4213860 w 5840730"/>
              <a:gd name="connsiteY4" fmla="*/ 4757115 h 6887937"/>
              <a:gd name="connsiteX5" fmla="*/ 4457700 w 5840730"/>
              <a:gd name="connsiteY5" fmla="*/ 3842715 h 6887937"/>
              <a:gd name="connsiteX6" fmla="*/ 4686300 w 5840730"/>
              <a:gd name="connsiteY6" fmla="*/ 3713175 h 6887937"/>
              <a:gd name="connsiteX7" fmla="*/ 4785360 w 5840730"/>
              <a:gd name="connsiteY7" fmla="*/ 3926535 h 6887937"/>
              <a:gd name="connsiteX8" fmla="*/ 4028621 w 5840730"/>
              <a:gd name="connsiteY8" fmla="*/ 6887937 h 6887937"/>
              <a:gd name="connsiteX9" fmla="*/ 0 w 5840730"/>
              <a:gd name="connsiteY9" fmla="*/ 6877051 h 6887937"/>
              <a:gd name="connsiteX10" fmla="*/ 0 w 5840730"/>
              <a:gd name="connsiteY10" fmla="*/ 0 h 6887937"/>
              <a:gd name="connsiteX0" fmla="*/ 0 w 4790753"/>
              <a:gd name="connsiteY0" fmla="*/ 0 h 6887937"/>
              <a:gd name="connsiteX1" fmla="*/ 2674743 w 4790753"/>
              <a:gd name="connsiteY1" fmla="*/ 49345 h 6887937"/>
              <a:gd name="connsiteX2" fmla="*/ 3893820 w 4790753"/>
              <a:gd name="connsiteY2" fmla="*/ 4688535 h 6887937"/>
              <a:gd name="connsiteX3" fmla="*/ 3992880 w 4790753"/>
              <a:gd name="connsiteY3" fmla="*/ 4905705 h 6887937"/>
              <a:gd name="connsiteX4" fmla="*/ 4213860 w 4790753"/>
              <a:gd name="connsiteY4" fmla="*/ 4757115 h 6887937"/>
              <a:gd name="connsiteX5" fmla="*/ 4457700 w 4790753"/>
              <a:gd name="connsiteY5" fmla="*/ 3842715 h 6887937"/>
              <a:gd name="connsiteX6" fmla="*/ 4686300 w 4790753"/>
              <a:gd name="connsiteY6" fmla="*/ 3713175 h 6887937"/>
              <a:gd name="connsiteX7" fmla="*/ 4785360 w 4790753"/>
              <a:gd name="connsiteY7" fmla="*/ 3926535 h 6887937"/>
              <a:gd name="connsiteX8" fmla="*/ 4028621 w 4790753"/>
              <a:gd name="connsiteY8" fmla="*/ 6887937 h 6887937"/>
              <a:gd name="connsiteX9" fmla="*/ 0 w 4790753"/>
              <a:gd name="connsiteY9" fmla="*/ 6877051 h 6887937"/>
              <a:gd name="connsiteX10" fmla="*/ 0 w 4790753"/>
              <a:gd name="connsiteY10" fmla="*/ 0 h 6887937"/>
              <a:gd name="connsiteX0" fmla="*/ 0 w 4790753"/>
              <a:gd name="connsiteY0" fmla="*/ 0 h 6887937"/>
              <a:gd name="connsiteX1" fmla="*/ 2497763 w 4790753"/>
              <a:gd name="connsiteY1" fmla="*/ 0 h 6887937"/>
              <a:gd name="connsiteX2" fmla="*/ 3893820 w 4790753"/>
              <a:gd name="connsiteY2" fmla="*/ 4688535 h 6887937"/>
              <a:gd name="connsiteX3" fmla="*/ 3992880 w 4790753"/>
              <a:gd name="connsiteY3" fmla="*/ 4905705 h 6887937"/>
              <a:gd name="connsiteX4" fmla="*/ 4213860 w 4790753"/>
              <a:gd name="connsiteY4" fmla="*/ 4757115 h 6887937"/>
              <a:gd name="connsiteX5" fmla="*/ 4457700 w 4790753"/>
              <a:gd name="connsiteY5" fmla="*/ 3842715 h 6887937"/>
              <a:gd name="connsiteX6" fmla="*/ 4686300 w 4790753"/>
              <a:gd name="connsiteY6" fmla="*/ 3713175 h 6887937"/>
              <a:gd name="connsiteX7" fmla="*/ 4785360 w 4790753"/>
              <a:gd name="connsiteY7" fmla="*/ 3926535 h 6887937"/>
              <a:gd name="connsiteX8" fmla="*/ 4028621 w 4790753"/>
              <a:gd name="connsiteY8" fmla="*/ 6887937 h 6887937"/>
              <a:gd name="connsiteX9" fmla="*/ 0 w 4790753"/>
              <a:gd name="connsiteY9" fmla="*/ 6877051 h 6887937"/>
              <a:gd name="connsiteX10" fmla="*/ 0 w 4790753"/>
              <a:gd name="connsiteY10" fmla="*/ 0 h 6887937"/>
              <a:gd name="connsiteX0" fmla="*/ 0 w 4790753"/>
              <a:gd name="connsiteY0" fmla="*/ 0 h 6887937"/>
              <a:gd name="connsiteX1" fmla="*/ 2497763 w 4790753"/>
              <a:gd name="connsiteY1" fmla="*/ 0 h 6887937"/>
              <a:gd name="connsiteX2" fmla="*/ 3490698 w 4790753"/>
              <a:gd name="connsiteY2" fmla="*/ 3504252 h 6887937"/>
              <a:gd name="connsiteX3" fmla="*/ 3992880 w 4790753"/>
              <a:gd name="connsiteY3" fmla="*/ 4905705 h 6887937"/>
              <a:gd name="connsiteX4" fmla="*/ 4213860 w 4790753"/>
              <a:gd name="connsiteY4" fmla="*/ 4757115 h 6887937"/>
              <a:gd name="connsiteX5" fmla="*/ 4457700 w 4790753"/>
              <a:gd name="connsiteY5" fmla="*/ 3842715 h 6887937"/>
              <a:gd name="connsiteX6" fmla="*/ 4686300 w 4790753"/>
              <a:gd name="connsiteY6" fmla="*/ 3713175 h 6887937"/>
              <a:gd name="connsiteX7" fmla="*/ 4785360 w 4790753"/>
              <a:gd name="connsiteY7" fmla="*/ 3926535 h 6887937"/>
              <a:gd name="connsiteX8" fmla="*/ 4028621 w 4790753"/>
              <a:gd name="connsiteY8" fmla="*/ 6887937 h 6887937"/>
              <a:gd name="connsiteX9" fmla="*/ 0 w 4790753"/>
              <a:gd name="connsiteY9" fmla="*/ 6877051 h 6887937"/>
              <a:gd name="connsiteX10" fmla="*/ 0 w 4790753"/>
              <a:gd name="connsiteY10" fmla="*/ 0 h 6887937"/>
              <a:gd name="connsiteX0" fmla="*/ 0 w 4790753"/>
              <a:gd name="connsiteY0" fmla="*/ 0 h 6887937"/>
              <a:gd name="connsiteX1" fmla="*/ 2310950 w 4790753"/>
              <a:gd name="connsiteY1" fmla="*/ 0 h 6887937"/>
              <a:gd name="connsiteX2" fmla="*/ 3490698 w 4790753"/>
              <a:gd name="connsiteY2" fmla="*/ 3504252 h 6887937"/>
              <a:gd name="connsiteX3" fmla="*/ 3992880 w 4790753"/>
              <a:gd name="connsiteY3" fmla="*/ 4905705 h 6887937"/>
              <a:gd name="connsiteX4" fmla="*/ 4213860 w 4790753"/>
              <a:gd name="connsiteY4" fmla="*/ 4757115 h 6887937"/>
              <a:gd name="connsiteX5" fmla="*/ 4457700 w 4790753"/>
              <a:gd name="connsiteY5" fmla="*/ 3842715 h 6887937"/>
              <a:gd name="connsiteX6" fmla="*/ 4686300 w 4790753"/>
              <a:gd name="connsiteY6" fmla="*/ 3713175 h 6887937"/>
              <a:gd name="connsiteX7" fmla="*/ 4785360 w 4790753"/>
              <a:gd name="connsiteY7" fmla="*/ 3926535 h 6887937"/>
              <a:gd name="connsiteX8" fmla="*/ 4028621 w 4790753"/>
              <a:gd name="connsiteY8" fmla="*/ 6887937 h 6887937"/>
              <a:gd name="connsiteX9" fmla="*/ 0 w 4790753"/>
              <a:gd name="connsiteY9" fmla="*/ 6877051 h 6887937"/>
              <a:gd name="connsiteX10" fmla="*/ 0 w 4790753"/>
              <a:gd name="connsiteY10" fmla="*/ 0 h 6887937"/>
              <a:gd name="connsiteX0" fmla="*/ 0 w 4790753"/>
              <a:gd name="connsiteY0" fmla="*/ 0 h 6887937"/>
              <a:gd name="connsiteX1" fmla="*/ 2487931 w 4790753"/>
              <a:gd name="connsiteY1" fmla="*/ 0 h 6887937"/>
              <a:gd name="connsiteX2" fmla="*/ 3490698 w 4790753"/>
              <a:gd name="connsiteY2" fmla="*/ 3504252 h 6887937"/>
              <a:gd name="connsiteX3" fmla="*/ 3992880 w 4790753"/>
              <a:gd name="connsiteY3" fmla="*/ 4905705 h 6887937"/>
              <a:gd name="connsiteX4" fmla="*/ 4213860 w 4790753"/>
              <a:gd name="connsiteY4" fmla="*/ 4757115 h 6887937"/>
              <a:gd name="connsiteX5" fmla="*/ 4457700 w 4790753"/>
              <a:gd name="connsiteY5" fmla="*/ 3842715 h 6887937"/>
              <a:gd name="connsiteX6" fmla="*/ 4686300 w 4790753"/>
              <a:gd name="connsiteY6" fmla="*/ 3713175 h 6887937"/>
              <a:gd name="connsiteX7" fmla="*/ 4785360 w 4790753"/>
              <a:gd name="connsiteY7" fmla="*/ 3926535 h 6887937"/>
              <a:gd name="connsiteX8" fmla="*/ 4028621 w 4790753"/>
              <a:gd name="connsiteY8" fmla="*/ 6887937 h 6887937"/>
              <a:gd name="connsiteX9" fmla="*/ 0 w 4790753"/>
              <a:gd name="connsiteY9" fmla="*/ 6877051 h 6887937"/>
              <a:gd name="connsiteX10" fmla="*/ 0 w 4790753"/>
              <a:gd name="connsiteY10" fmla="*/ 0 h 6887937"/>
              <a:gd name="connsiteX0" fmla="*/ 0 w 4790753"/>
              <a:gd name="connsiteY0" fmla="*/ 0 h 6887937"/>
              <a:gd name="connsiteX1" fmla="*/ 2487931 w 4790753"/>
              <a:gd name="connsiteY1" fmla="*/ 0 h 6887937"/>
              <a:gd name="connsiteX2" fmla="*/ 3412040 w 4790753"/>
              <a:gd name="connsiteY2" fmla="*/ 3464777 h 6887937"/>
              <a:gd name="connsiteX3" fmla="*/ 3992880 w 4790753"/>
              <a:gd name="connsiteY3" fmla="*/ 4905705 h 6887937"/>
              <a:gd name="connsiteX4" fmla="*/ 4213860 w 4790753"/>
              <a:gd name="connsiteY4" fmla="*/ 4757115 h 6887937"/>
              <a:gd name="connsiteX5" fmla="*/ 4457700 w 4790753"/>
              <a:gd name="connsiteY5" fmla="*/ 3842715 h 6887937"/>
              <a:gd name="connsiteX6" fmla="*/ 4686300 w 4790753"/>
              <a:gd name="connsiteY6" fmla="*/ 3713175 h 6887937"/>
              <a:gd name="connsiteX7" fmla="*/ 4785360 w 4790753"/>
              <a:gd name="connsiteY7" fmla="*/ 3926535 h 6887937"/>
              <a:gd name="connsiteX8" fmla="*/ 4028621 w 4790753"/>
              <a:gd name="connsiteY8" fmla="*/ 6887937 h 6887937"/>
              <a:gd name="connsiteX9" fmla="*/ 0 w 4790753"/>
              <a:gd name="connsiteY9" fmla="*/ 6877051 h 6887937"/>
              <a:gd name="connsiteX10" fmla="*/ 0 w 4790753"/>
              <a:gd name="connsiteY10" fmla="*/ 0 h 6887937"/>
              <a:gd name="connsiteX0" fmla="*/ 0 w 4790753"/>
              <a:gd name="connsiteY0" fmla="*/ 0 h 6887937"/>
              <a:gd name="connsiteX1" fmla="*/ 2487931 w 4790753"/>
              <a:gd name="connsiteY1" fmla="*/ 0 h 6887937"/>
              <a:gd name="connsiteX2" fmla="*/ 3244891 w 4790753"/>
              <a:gd name="connsiteY2" fmla="*/ 3464778 h 6887937"/>
              <a:gd name="connsiteX3" fmla="*/ 3992880 w 4790753"/>
              <a:gd name="connsiteY3" fmla="*/ 4905705 h 6887937"/>
              <a:gd name="connsiteX4" fmla="*/ 4213860 w 4790753"/>
              <a:gd name="connsiteY4" fmla="*/ 4757115 h 6887937"/>
              <a:gd name="connsiteX5" fmla="*/ 4457700 w 4790753"/>
              <a:gd name="connsiteY5" fmla="*/ 3842715 h 6887937"/>
              <a:gd name="connsiteX6" fmla="*/ 4686300 w 4790753"/>
              <a:gd name="connsiteY6" fmla="*/ 3713175 h 6887937"/>
              <a:gd name="connsiteX7" fmla="*/ 4785360 w 4790753"/>
              <a:gd name="connsiteY7" fmla="*/ 3926535 h 6887937"/>
              <a:gd name="connsiteX8" fmla="*/ 4028621 w 4790753"/>
              <a:gd name="connsiteY8" fmla="*/ 6887937 h 6887937"/>
              <a:gd name="connsiteX9" fmla="*/ 0 w 4790753"/>
              <a:gd name="connsiteY9" fmla="*/ 6877051 h 6887937"/>
              <a:gd name="connsiteX10" fmla="*/ 0 w 4790753"/>
              <a:gd name="connsiteY10" fmla="*/ 0 h 6887937"/>
              <a:gd name="connsiteX0" fmla="*/ 0 w 4790753"/>
              <a:gd name="connsiteY0" fmla="*/ 0 h 6887937"/>
              <a:gd name="connsiteX1" fmla="*/ 2487931 w 4790753"/>
              <a:gd name="connsiteY1" fmla="*/ 0 h 6887937"/>
              <a:gd name="connsiteX2" fmla="*/ 3392375 w 4790753"/>
              <a:gd name="connsiteY2" fmla="*/ 3464779 h 6887937"/>
              <a:gd name="connsiteX3" fmla="*/ 3992880 w 4790753"/>
              <a:gd name="connsiteY3" fmla="*/ 4905705 h 6887937"/>
              <a:gd name="connsiteX4" fmla="*/ 4213860 w 4790753"/>
              <a:gd name="connsiteY4" fmla="*/ 4757115 h 6887937"/>
              <a:gd name="connsiteX5" fmla="*/ 4457700 w 4790753"/>
              <a:gd name="connsiteY5" fmla="*/ 3842715 h 6887937"/>
              <a:gd name="connsiteX6" fmla="*/ 4686300 w 4790753"/>
              <a:gd name="connsiteY6" fmla="*/ 3713175 h 6887937"/>
              <a:gd name="connsiteX7" fmla="*/ 4785360 w 4790753"/>
              <a:gd name="connsiteY7" fmla="*/ 3926535 h 6887937"/>
              <a:gd name="connsiteX8" fmla="*/ 4028621 w 4790753"/>
              <a:gd name="connsiteY8" fmla="*/ 6887937 h 6887937"/>
              <a:gd name="connsiteX9" fmla="*/ 0 w 4790753"/>
              <a:gd name="connsiteY9" fmla="*/ 6877051 h 6887937"/>
              <a:gd name="connsiteX10" fmla="*/ 0 w 4790753"/>
              <a:gd name="connsiteY10" fmla="*/ 0 h 6887937"/>
              <a:gd name="connsiteX0" fmla="*/ 0 w 5110169"/>
              <a:gd name="connsiteY0" fmla="*/ 0 h 6887937"/>
              <a:gd name="connsiteX1" fmla="*/ 2487931 w 5110169"/>
              <a:gd name="connsiteY1" fmla="*/ 0 h 6887937"/>
              <a:gd name="connsiteX2" fmla="*/ 3392375 w 5110169"/>
              <a:gd name="connsiteY2" fmla="*/ 3464779 h 6887937"/>
              <a:gd name="connsiteX3" fmla="*/ 3992880 w 5110169"/>
              <a:gd name="connsiteY3" fmla="*/ 4905705 h 6887937"/>
              <a:gd name="connsiteX4" fmla="*/ 4213860 w 5110169"/>
              <a:gd name="connsiteY4" fmla="*/ 4757115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766000 w 5110169"/>
              <a:gd name="connsiteY2" fmla="*/ 4629324 h 6887937"/>
              <a:gd name="connsiteX3" fmla="*/ 3992880 w 5110169"/>
              <a:gd name="connsiteY3" fmla="*/ 4905705 h 6887937"/>
              <a:gd name="connsiteX4" fmla="*/ 4213860 w 5110169"/>
              <a:gd name="connsiteY4" fmla="*/ 4757115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716839 w 5110169"/>
              <a:gd name="connsiteY2" fmla="*/ 4550372 h 6887937"/>
              <a:gd name="connsiteX3" fmla="*/ 3992880 w 5110169"/>
              <a:gd name="connsiteY3" fmla="*/ 4905705 h 6887937"/>
              <a:gd name="connsiteX4" fmla="*/ 4213860 w 5110169"/>
              <a:gd name="connsiteY4" fmla="*/ 4757115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589019 w 5110169"/>
              <a:gd name="connsiteY2" fmla="*/ 4510896 h 6887937"/>
              <a:gd name="connsiteX3" fmla="*/ 3992880 w 5110169"/>
              <a:gd name="connsiteY3" fmla="*/ 4905705 h 6887937"/>
              <a:gd name="connsiteX4" fmla="*/ 4213860 w 5110169"/>
              <a:gd name="connsiteY4" fmla="*/ 4757115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677510 w 5110169"/>
              <a:gd name="connsiteY2" fmla="*/ 4510896 h 6887937"/>
              <a:gd name="connsiteX3" fmla="*/ 3992880 w 5110169"/>
              <a:gd name="connsiteY3" fmla="*/ 4905705 h 6887937"/>
              <a:gd name="connsiteX4" fmla="*/ 4213860 w 5110169"/>
              <a:gd name="connsiteY4" fmla="*/ 4757115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677510 w 5110169"/>
              <a:gd name="connsiteY2" fmla="*/ 4510896 h 6887937"/>
              <a:gd name="connsiteX3" fmla="*/ 3992880 w 5110169"/>
              <a:gd name="connsiteY3" fmla="*/ 4905705 h 6887937"/>
              <a:gd name="connsiteX4" fmla="*/ 4213860 w 5110169"/>
              <a:gd name="connsiteY4" fmla="*/ 4757115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677510 w 5110169"/>
              <a:gd name="connsiteY2" fmla="*/ 4510896 h 6887937"/>
              <a:gd name="connsiteX3" fmla="*/ 3953550 w 5110169"/>
              <a:gd name="connsiteY3" fmla="*/ 5034002 h 6887937"/>
              <a:gd name="connsiteX4" fmla="*/ 4213860 w 5110169"/>
              <a:gd name="connsiteY4" fmla="*/ 4757115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677510 w 5110169"/>
              <a:gd name="connsiteY2" fmla="*/ 4510896 h 6887937"/>
              <a:gd name="connsiteX3" fmla="*/ 3953550 w 5110169"/>
              <a:gd name="connsiteY3" fmla="*/ 5300466 h 6887937"/>
              <a:gd name="connsiteX4" fmla="*/ 4213860 w 5110169"/>
              <a:gd name="connsiteY4" fmla="*/ 4757115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677510 w 5110169"/>
              <a:gd name="connsiteY2" fmla="*/ 4510896 h 6887937"/>
              <a:gd name="connsiteX3" fmla="*/ 4042040 w 5110169"/>
              <a:gd name="connsiteY3" fmla="*/ 5566930 h 6887937"/>
              <a:gd name="connsiteX4" fmla="*/ 4213860 w 5110169"/>
              <a:gd name="connsiteY4" fmla="*/ 4757115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677510 w 5110169"/>
              <a:gd name="connsiteY2" fmla="*/ 4510896 h 6887937"/>
              <a:gd name="connsiteX3" fmla="*/ 4032208 w 5110169"/>
              <a:gd name="connsiteY3" fmla="*/ 5379419 h 6887937"/>
              <a:gd name="connsiteX4" fmla="*/ 4213860 w 5110169"/>
              <a:gd name="connsiteY4" fmla="*/ 4757115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805329 w 5110169"/>
              <a:gd name="connsiteY2" fmla="*/ 4974740 h 6887937"/>
              <a:gd name="connsiteX3" fmla="*/ 4032208 w 5110169"/>
              <a:gd name="connsiteY3" fmla="*/ 5379419 h 6887937"/>
              <a:gd name="connsiteX4" fmla="*/ 4213860 w 5110169"/>
              <a:gd name="connsiteY4" fmla="*/ 4757115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775832 w 5110169"/>
              <a:gd name="connsiteY2" fmla="*/ 5033954 h 6887937"/>
              <a:gd name="connsiteX3" fmla="*/ 4032208 w 5110169"/>
              <a:gd name="connsiteY3" fmla="*/ 5379419 h 6887937"/>
              <a:gd name="connsiteX4" fmla="*/ 4213860 w 5110169"/>
              <a:gd name="connsiteY4" fmla="*/ 4757115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834825 w 5110169"/>
              <a:gd name="connsiteY2" fmla="*/ 5142514 h 6887937"/>
              <a:gd name="connsiteX3" fmla="*/ 4032208 w 5110169"/>
              <a:gd name="connsiteY3" fmla="*/ 5379419 h 6887937"/>
              <a:gd name="connsiteX4" fmla="*/ 4213860 w 5110169"/>
              <a:gd name="connsiteY4" fmla="*/ 4757115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834825 w 5110169"/>
              <a:gd name="connsiteY2" fmla="*/ 5142514 h 6887937"/>
              <a:gd name="connsiteX3" fmla="*/ 4074118 w 5110169"/>
              <a:gd name="connsiteY3" fmla="*/ 5314407 h 6887937"/>
              <a:gd name="connsiteX4" fmla="*/ 4213860 w 5110169"/>
              <a:gd name="connsiteY4" fmla="*/ 4757115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834825 w 5110169"/>
              <a:gd name="connsiteY2" fmla="*/ 5142514 h 6887937"/>
              <a:gd name="connsiteX3" fmla="*/ 4074118 w 5110169"/>
              <a:gd name="connsiteY3" fmla="*/ 5314407 h 6887937"/>
              <a:gd name="connsiteX4" fmla="*/ 4168140 w 5110169"/>
              <a:gd name="connsiteY4" fmla="*/ 5055407 h 6887937"/>
              <a:gd name="connsiteX5" fmla="*/ 4457700 w 5110169"/>
              <a:gd name="connsiteY5" fmla="*/ 384271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834825 w 5110169"/>
              <a:gd name="connsiteY2" fmla="*/ 5142514 h 6887937"/>
              <a:gd name="connsiteX3" fmla="*/ 4074118 w 5110169"/>
              <a:gd name="connsiteY3" fmla="*/ 5314407 h 6887937"/>
              <a:gd name="connsiteX4" fmla="*/ 4168140 w 5110169"/>
              <a:gd name="connsiteY4" fmla="*/ 5055407 h 6887937"/>
              <a:gd name="connsiteX5" fmla="*/ 3935730 w 5110169"/>
              <a:gd name="connsiteY5" fmla="*/ 4175425 h 6887937"/>
              <a:gd name="connsiteX6" fmla="*/ 4686300 w 5110169"/>
              <a:gd name="connsiteY6" fmla="*/ 3713175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834825 w 5110169"/>
              <a:gd name="connsiteY2" fmla="*/ 5142514 h 6887937"/>
              <a:gd name="connsiteX3" fmla="*/ 4074118 w 5110169"/>
              <a:gd name="connsiteY3" fmla="*/ 5314407 h 6887937"/>
              <a:gd name="connsiteX4" fmla="*/ 4168140 w 5110169"/>
              <a:gd name="connsiteY4" fmla="*/ 5055407 h 6887937"/>
              <a:gd name="connsiteX5" fmla="*/ 3935730 w 5110169"/>
              <a:gd name="connsiteY5" fmla="*/ 4175425 h 6887937"/>
              <a:gd name="connsiteX6" fmla="*/ 4061460 w 5110169"/>
              <a:gd name="connsiteY6" fmla="*/ 3931157 h 6887937"/>
              <a:gd name="connsiteX7" fmla="*/ 4785360 w 5110169"/>
              <a:gd name="connsiteY7" fmla="*/ 3926535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834825 w 5110169"/>
              <a:gd name="connsiteY2" fmla="*/ 5142514 h 6887937"/>
              <a:gd name="connsiteX3" fmla="*/ 4074118 w 5110169"/>
              <a:gd name="connsiteY3" fmla="*/ 5314407 h 6887937"/>
              <a:gd name="connsiteX4" fmla="*/ 4168140 w 5110169"/>
              <a:gd name="connsiteY4" fmla="*/ 5055407 h 6887937"/>
              <a:gd name="connsiteX5" fmla="*/ 3935730 w 5110169"/>
              <a:gd name="connsiteY5" fmla="*/ 4175425 h 6887937"/>
              <a:gd name="connsiteX6" fmla="*/ 4061460 w 5110169"/>
              <a:gd name="connsiteY6" fmla="*/ 3931157 h 6887937"/>
              <a:gd name="connsiteX7" fmla="*/ 4198620 w 5110169"/>
              <a:gd name="connsiteY7" fmla="*/ 4133044 h 6887937"/>
              <a:gd name="connsiteX8" fmla="*/ 5110169 w 5110169"/>
              <a:gd name="connsiteY8" fmla="*/ 6887937 h 6887937"/>
              <a:gd name="connsiteX9" fmla="*/ 0 w 5110169"/>
              <a:gd name="connsiteY9" fmla="*/ 6877051 h 6887937"/>
              <a:gd name="connsiteX10" fmla="*/ 0 w 5110169"/>
              <a:gd name="connsiteY10" fmla="*/ 0 h 6887937"/>
              <a:gd name="connsiteX0" fmla="*/ 0 w 5110169"/>
              <a:gd name="connsiteY0" fmla="*/ 0 h 6887937"/>
              <a:gd name="connsiteX1" fmla="*/ 2487931 w 5110169"/>
              <a:gd name="connsiteY1" fmla="*/ 0 h 6887937"/>
              <a:gd name="connsiteX2" fmla="*/ 3834825 w 5110169"/>
              <a:gd name="connsiteY2" fmla="*/ 5142514 h 6887937"/>
              <a:gd name="connsiteX3" fmla="*/ 4074118 w 5110169"/>
              <a:gd name="connsiteY3" fmla="*/ 5314407 h 6887937"/>
              <a:gd name="connsiteX4" fmla="*/ 4168140 w 5110169"/>
              <a:gd name="connsiteY4" fmla="*/ 5055407 h 6887937"/>
              <a:gd name="connsiteX5" fmla="*/ 3935730 w 5110169"/>
              <a:gd name="connsiteY5" fmla="*/ 4175425 h 6887937"/>
              <a:gd name="connsiteX6" fmla="*/ 4061460 w 5110169"/>
              <a:gd name="connsiteY6" fmla="*/ 3931157 h 6887937"/>
              <a:gd name="connsiteX7" fmla="*/ 4251960 w 5110169"/>
              <a:gd name="connsiteY7" fmla="*/ 4071856 h 6887937"/>
              <a:gd name="connsiteX8" fmla="*/ 5110169 w 5110169"/>
              <a:gd name="connsiteY8" fmla="*/ 6887937 h 6887937"/>
              <a:gd name="connsiteX9" fmla="*/ 0 w 5110169"/>
              <a:gd name="connsiteY9" fmla="*/ 6877051 h 6887937"/>
              <a:gd name="connsiteX10" fmla="*/ 0 w 5110169"/>
              <a:gd name="connsiteY10" fmla="*/ 0 h 6887937"/>
              <a:gd name="connsiteX0" fmla="*/ 0 w 5030921"/>
              <a:gd name="connsiteY0" fmla="*/ 0 h 6877051"/>
              <a:gd name="connsiteX1" fmla="*/ 2487931 w 5030921"/>
              <a:gd name="connsiteY1" fmla="*/ 0 h 6877051"/>
              <a:gd name="connsiteX2" fmla="*/ 3834825 w 5030921"/>
              <a:gd name="connsiteY2" fmla="*/ 5142514 h 6877051"/>
              <a:gd name="connsiteX3" fmla="*/ 4074118 w 5030921"/>
              <a:gd name="connsiteY3" fmla="*/ 5314407 h 6877051"/>
              <a:gd name="connsiteX4" fmla="*/ 4168140 w 5030921"/>
              <a:gd name="connsiteY4" fmla="*/ 5055407 h 6877051"/>
              <a:gd name="connsiteX5" fmla="*/ 3935730 w 5030921"/>
              <a:gd name="connsiteY5" fmla="*/ 4175425 h 6877051"/>
              <a:gd name="connsiteX6" fmla="*/ 4061460 w 5030921"/>
              <a:gd name="connsiteY6" fmla="*/ 3931157 h 6877051"/>
              <a:gd name="connsiteX7" fmla="*/ 4251960 w 5030921"/>
              <a:gd name="connsiteY7" fmla="*/ 4071856 h 6877051"/>
              <a:gd name="connsiteX8" fmla="*/ 5030921 w 5030921"/>
              <a:gd name="connsiteY8" fmla="*/ 6875699 h 6877051"/>
              <a:gd name="connsiteX9" fmla="*/ 0 w 5030921"/>
              <a:gd name="connsiteY9" fmla="*/ 6877051 h 6877051"/>
              <a:gd name="connsiteX10" fmla="*/ 0 w 5030921"/>
              <a:gd name="connsiteY10" fmla="*/ 0 h 6877051"/>
              <a:gd name="connsiteX0" fmla="*/ 0 w 4963865"/>
              <a:gd name="connsiteY0" fmla="*/ 0 h 6877051"/>
              <a:gd name="connsiteX1" fmla="*/ 2487931 w 4963865"/>
              <a:gd name="connsiteY1" fmla="*/ 0 h 6877051"/>
              <a:gd name="connsiteX2" fmla="*/ 3834825 w 4963865"/>
              <a:gd name="connsiteY2" fmla="*/ 5142514 h 6877051"/>
              <a:gd name="connsiteX3" fmla="*/ 4074118 w 4963865"/>
              <a:gd name="connsiteY3" fmla="*/ 5314407 h 6877051"/>
              <a:gd name="connsiteX4" fmla="*/ 4168140 w 4963865"/>
              <a:gd name="connsiteY4" fmla="*/ 5055407 h 6877051"/>
              <a:gd name="connsiteX5" fmla="*/ 3935730 w 4963865"/>
              <a:gd name="connsiteY5" fmla="*/ 4175425 h 6877051"/>
              <a:gd name="connsiteX6" fmla="*/ 4061460 w 4963865"/>
              <a:gd name="connsiteY6" fmla="*/ 3931157 h 6877051"/>
              <a:gd name="connsiteX7" fmla="*/ 4251960 w 4963865"/>
              <a:gd name="connsiteY7" fmla="*/ 4071856 h 6877051"/>
              <a:gd name="connsiteX8" fmla="*/ 4963865 w 4963865"/>
              <a:gd name="connsiteY8" fmla="*/ 6875699 h 6877051"/>
              <a:gd name="connsiteX9" fmla="*/ 0 w 4963865"/>
              <a:gd name="connsiteY9" fmla="*/ 6877051 h 6877051"/>
              <a:gd name="connsiteX10" fmla="*/ 0 w 4963865"/>
              <a:gd name="connsiteY10" fmla="*/ 0 h 6877051"/>
              <a:gd name="connsiteX0" fmla="*/ 0 w 5024825"/>
              <a:gd name="connsiteY0" fmla="*/ 0 h 6881818"/>
              <a:gd name="connsiteX1" fmla="*/ 2487931 w 5024825"/>
              <a:gd name="connsiteY1" fmla="*/ 0 h 6881818"/>
              <a:gd name="connsiteX2" fmla="*/ 3834825 w 5024825"/>
              <a:gd name="connsiteY2" fmla="*/ 5142514 h 6881818"/>
              <a:gd name="connsiteX3" fmla="*/ 40741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31157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41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31157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41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31157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41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31157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41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31157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41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41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41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41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41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41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41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41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9198 w 5024825"/>
              <a:gd name="connsiteY3" fmla="*/ 5441882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9198 w 5024825"/>
              <a:gd name="connsiteY3" fmla="*/ 5441882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79198 w 5024825"/>
              <a:gd name="connsiteY3" fmla="*/ 5441882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487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487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487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487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487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487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487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487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 name="connsiteX0" fmla="*/ 0 w 5024825"/>
              <a:gd name="connsiteY0" fmla="*/ 0 h 6881818"/>
              <a:gd name="connsiteX1" fmla="*/ 2487931 w 5024825"/>
              <a:gd name="connsiteY1" fmla="*/ 0 h 6881818"/>
              <a:gd name="connsiteX2" fmla="*/ 3834825 w 5024825"/>
              <a:gd name="connsiteY2" fmla="*/ 5142514 h 6881818"/>
              <a:gd name="connsiteX3" fmla="*/ 4048718 w 5024825"/>
              <a:gd name="connsiteY3" fmla="*/ 5314407 h 6881818"/>
              <a:gd name="connsiteX4" fmla="*/ 4168140 w 5024825"/>
              <a:gd name="connsiteY4" fmla="*/ 5055407 h 6881818"/>
              <a:gd name="connsiteX5" fmla="*/ 3935730 w 5024825"/>
              <a:gd name="connsiteY5" fmla="*/ 4175425 h 6881818"/>
              <a:gd name="connsiteX6" fmla="*/ 4061460 w 5024825"/>
              <a:gd name="connsiteY6" fmla="*/ 3941355 h 6881818"/>
              <a:gd name="connsiteX7" fmla="*/ 4251960 w 5024825"/>
              <a:gd name="connsiteY7" fmla="*/ 4071856 h 6881818"/>
              <a:gd name="connsiteX8" fmla="*/ 5024825 w 5024825"/>
              <a:gd name="connsiteY8" fmla="*/ 6881818 h 6881818"/>
              <a:gd name="connsiteX9" fmla="*/ 0 w 5024825"/>
              <a:gd name="connsiteY9" fmla="*/ 6877051 h 6881818"/>
              <a:gd name="connsiteX10" fmla="*/ 0 w 5024825"/>
              <a:gd name="connsiteY10" fmla="*/ 0 h 6881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024825" h="6881818">
                <a:moveTo>
                  <a:pt x="0" y="0"/>
                </a:moveTo>
                <a:lnTo>
                  <a:pt x="2487931" y="0"/>
                </a:lnTo>
                <a:lnTo>
                  <a:pt x="3834825" y="5142514"/>
                </a:lnTo>
                <a:cubicBezTo>
                  <a:pt x="3851116" y="5182666"/>
                  <a:pt x="3878538" y="5351369"/>
                  <a:pt x="4048718" y="5314407"/>
                </a:cubicBezTo>
                <a:cubicBezTo>
                  <a:pt x="4218898" y="5277445"/>
                  <a:pt x="4184015" y="5205230"/>
                  <a:pt x="4168140" y="5055407"/>
                </a:cubicBezTo>
                <a:lnTo>
                  <a:pt x="3935730" y="4175425"/>
                </a:lnTo>
                <a:cubicBezTo>
                  <a:pt x="3924300" y="4083966"/>
                  <a:pt x="3902710" y="3989870"/>
                  <a:pt x="4061460" y="3941355"/>
                </a:cubicBezTo>
                <a:cubicBezTo>
                  <a:pt x="4194810" y="3923207"/>
                  <a:pt x="4213860" y="4007005"/>
                  <a:pt x="4251960" y="4071856"/>
                </a:cubicBezTo>
                <a:lnTo>
                  <a:pt x="5024825" y="6881818"/>
                </a:lnTo>
                <a:lnTo>
                  <a:pt x="0" y="6877051"/>
                </a:lnTo>
                <a:lnTo>
                  <a:pt x="0" y="0"/>
                </a:lnTo>
                <a:close/>
              </a:path>
            </a:pathLst>
          </a:custGeom>
          <a:solidFill>
            <a:schemeClr val="bg2"/>
          </a:solidFill>
        </p:spPr>
        <p:txBody>
          <a:bodyPr anchor="ctr"/>
          <a:lstStyle>
            <a:lvl1pPr algn="ctr">
              <a:defRPr baseline="-25000"/>
            </a:lvl1pPr>
          </a:lstStyle>
          <a:p>
            <a:r>
              <a:rPr lang="en-US"/>
              <a:t>Click icon to add picture</a:t>
            </a:r>
            <a:endParaRPr lang="en-US" dirty="0"/>
          </a:p>
        </p:txBody>
      </p:sp>
      <p:sp>
        <p:nvSpPr>
          <p:cNvPr id="21" name="Slide Number Placeholder 9">
            <a:extLst>
              <a:ext uri="{FF2B5EF4-FFF2-40B4-BE49-F238E27FC236}">
                <a16:creationId xmlns:a16="http://schemas.microsoft.com/office/drawing/2014/main" id="{E2790754-E9EF-9F79-825B-5AB348DFA62E}"/>
              </a:ext>
            </a:extLst>
          </p:cNvPr>
          <p:cNvSpPr>
            <a:spLocks noGrp="1"/>
          </p:cNvSpPr>
          <p:nvPr>
            <p:ph type="sldNum" sz="quarter" idx="4"/>
          </p:nvPr>
        </p:nvSpPr>
        <p:spPr>
          <a:xfrm>
            <a:off x="10768546" y="6290774"/>
            <a:ext cx="617912" cy="365125"/>
          </a:xfrm>
          <a:prstGeom prst="rect">
            <a:avLst/>
          </a:prstGeom>
        </p:spPr>
        <p:txBody>
          <a:bodyPr/>
          <a:lstStyle>
            <a:lvl1pPr algn="r">
              <a:defRPr sz="1100" b="0" i="0">
                <a:solidFill>
                  <a:schemeClr val="tx1"/>
                </a:solidFill>
                <a:latin typeface="+mn-lt"/>
              </a:defRPr>
            </a:lvl1pPr>
          </a:lstStyle>
          <a:p>
            <a:fld id="{3A98EE3D-8CD1-4C3F-BD1C-C98C9596463C}" type="slidenum">
              <a:rPr lang="en-US" smtClean="0"/>
              <a:pPr/>
              <a:t>‹#›</a:t>
            </a:fld>
            <a:endParaRPr lang="en-US" dirty="0"/>
          </a:p>
        </p:txBody>
      </p:sp>
      <p:pic>
        <p:nvPicPr>
          <p:cNvPr id="3" name="Graphic 2">
            <a:extLst>
              <a:ext uri="{FF2B5EF4-FFF2-40B4-BE49-F238E27FC236}">
                <a16:creationId xmlns:a16="http://schemas.microsoft.com/office/drawing/2014/main" id="{B38829F9-FA07-E84B-ED85-A3958046CBA5}"/>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804430" y="5008931"/>
            <a:ext cx="3842918" cy="435047"/>
          </a:xfrm>
          <a:prstGeom prst="rect">
            <a:avLst/>
          </a:prstGeom>
        </p:spPr>
      </p:pic>
    </p:spTree>
    <p:extLst>
      <p:ext uri="{BB962C8B-B14F-4D97-AF65-F5344CB8AC3E}">
        <p14:creationId xmlns:p14="http://schemas.microsoft.com/office/powerpoint/2010/main" val="35429794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Comparison">
    <p:spTree>
      <p:nvGrpSpPr>
        <p:cNvPr id="1" name=""/>
        <p:cNvGrpSpPr/>
        <p:nvPr/>
      </p:nvGrpSpPr>
      <p:grpSpPr>
        <a:xfrm>
          <a:off x="0" y="0"/>
          <a:ext cx="0" cy="0"/>
          <a:chOff x="0" y="0"/>
          <a:chExt cx="0" cy="0"/>
        </a:xfrm>
      </p:grpSpPr>
      <p:grpSp>
        <p:nvGrpSpPr>
          <p:cNvPr id="25" name="Group 24">
            <a:extLst>
              <a:ext uri="{FF2B5EF4-FFF2-40B4-BE49-F238E27FC236}">
                <a16:creationId xmlns:a16="http://schemas.microsoft.com/office/drawing/2014/main" id="{8319A446-9DC9-77CB-F6E0-D5CC1C0C8D2A}"/>
              </a:ext>
              <a:ext uri="{C183D7F6-B498-43B3-948B-1728B52AA6E4}">
                <adec:decorative xmlns:adec="http://schemas.microsoft.com/office/drawing/2017/decorative" val="1"/>
              </a:ext>
            </a:extLst>
          </p:cNvPr>
          <p:cNvGrpSpPr/>
          <p:nvPr userDrawn="1"/>
        </p:nvGrpSpPr>
        <p:grpSpPr>
          <a:xfrm>
            <a:off x="8233290" y="0"/>
            <a:ext cx="2740011" cy="6850028"/>
            <a:chOff x="8233290" y="0"/>
            <a:chExt cx="2740011" cy="6850028"/>
          </a:xfrm>
        </p:grpSpPr>
        <p:pic>
          <p:nvPicPr>
            <p:cNvPr id="5" name="Graphic 4">
              <a:extLst>
                <a:ext uri="{FF2B5EF4-FFF2-40B4-BE49-F238E27FC236}">
                  <a16:creationId xmlns:a16="http://schemas.microsoft.com/office/drawing/2014/main" id="{E51D0537-C777-0B20-2AE3-6DD522E24216}"/>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8233290" y="0"/>
              <a:ext cx="2740011" cy="6850028"/>
            </a:xfrm>
            <a:prstGeom prst="rect">
              <a:avLst/>
            </a:prstGeom>
          </p:spPr>
        </p:pic>
        <p:pic>
          <p:nvPicPr>
            <p:cNvPr id="6" name="Graphic 5">
              <a:extLst>
                <a:ext uri="{FF2B5EF4-FFF2-40B4-BE49-F238E27FC236}">
                  <a16:creationId xmlns:a16="http://schemas.microsoft.com/office/drawing/2014/main" id="{64F46914-ADE7-0BE9-0C39-280FE8F3B9CD}"/>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9001841" y="4372451"/>
              <a:ext cx="878334" cy="1705001"/>
            </a:xfrm>
            <a:prstGeom prst="rect">
              <a:avLst/>
            </a:prstGeom>
          </p:spPr>
        </p:pic>
      </p:grpSp>
      <p:sp>
        <p:nvSpPr>
          <p:cNvPr id="26" name="Rectangle: Rounded Corners 25">
            <a:extLst>
              <a:ext uri="{FF2B5EF4-FFF2-40B4-BE49-F238E27FC236}">
                <a16:creationId xmlns:a16="http://schemas.microsoft.com/office/drawing/2014/main" id="{4D27DC4C-0653-4DB5-ABFE-50764C59AD69}"/>
              </a:ext>
              <a:ext uri="{C183D7F6-B498-43B3-948B-1728B52AA6E4}">
                <adec:decorative xmlns:adec="http://schemas.microsoft.com/office/drawing/2017/decorative" val="1"/>
              </a:ext>
            </a:extLst>
          </p:cNvPr>
          <p:cNvSpPr/>
          <p:nvPr userDrawn="1"/>
        </p:nvSpPr>
        <p:spPr>
          <a:xfrm>
            <a:off x="7995403" y="1894376"/>
            <a:ext cx="2847975" cy="339089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hasCustomPrompt="1"/>
          </p:nvPr>
        </p:nvSpPr>
        <p:spPr>
          <a:xfrm>
            <a:off x="447368" y="270880"/>
            <a:ext cx="11297264" cy="1524000"/>
          </a:xfrm>
        </p:spPr>
        <p:txBody>
          <a:bodyPr anchor="ctr">
            <a:normAutofit/>
          </a:bodyPr>
          <a:lstStyle>
            <a:lvl1pPr algn="ctr">
              <a:lnSpc>
                <a:spcPct val="90000"/>
              </a:lnSpc>
              <a:defRPr sz="3600" spc="100" baseline="0">
                <a:solidFill>
                  <a:schemeClr val="tx1"/>
                </a:solidFill>
              </a:defRPr>
            </a:lvl1pPr>
          </a:lstStyle>
          <a:p>
            <a:r>
              <a:rPr lang="en-US" dirty="0"/>
              <a:t>Add title here</a:t>
            </a:r>
          </a:p>
        </p:txBody>
      </p:sp>
      <p:sp>
        <p:nvSpPr>
          <p:cNvPr id="13" name="Text Placeholder 12">
            <a:extLst>
              <a:ext uri="{FF2B5EF4-FFF2-40B4-BE49-F238E27FC236}">
                <a16:creationId xmlns:a16="http://schemas.microsoft.com/office/drawing/2014/main" id="{6B00516E-9699-821C-0371-67A8478E101D}"/>
              </a:ext>
            </a:extLst>
          </p:cNvPr>
          <p:cNvSpPr>
            <a:spLocks noGrp="1"/>
          </p:cNvSpPr>
          <p:nvPr>
            <p:ph type="body" sz="quarter" idx="16" hasCustomPrompt="1"/>
          </p:nvPr>
        </p:nvSpPr>
        <p:spPr>
          <a:xfrm>
            <a:off x="1318352" y="1894376"/>
            <a:ext cx="2847975" cy="3390899"/>
          </a:xfrm>
          <a:prstGeom prst="roundRect">
            <a:avLst/>
          </a:prstGeom>
          <a:solidFill>
            <a:schemeClr val="accent1">
              <a:alpha val="10000"/>
            </a:schemeClr>
          </a:solidFill>
          <a:ln w="31750">
            <a:solidFill>
              <a:schemeClr val="accent1"/>
            </a:solidFill>
          </a:ln>
        </p:spPr>
        <p:txBody>
          <a:bodyPr lIns="0" tIns="274320" bIns="0" anchor="t">
            <a:normAutofit/>
          </a:bodyPr>
          <a:lstStyle>
            <a:lvl1pPr marL="0" indent="0" algn="ctr">
              <a:spcBef>
                <a:spcPts val="600"/>
              </a:spcBef>
              <a:spcAft>
                <a:spcPts val="1800"/>
              </a:spcAft>
              <a:buNone/>
              <a:defRPr sz="2400">
                <a:solidFill>
                  <a:schemeClr val="tx2"/>
                </a:solidFill>
                <a:latin typeface="+mj-lt"/>
              </a:defRPr>
            </a:lvl1pPr>
            <a:lvl2pPr marL="201168" indent="0">
              <a:buNone/>
              <a:defRPr/>
            </a:lvl2pPr>
            <a:lvl3pPr marL="384048" indent="0">
              <a:buNone/>
              <a:defRPr/>
            </a:lvl3pPr>
            <a:lvl4pPr marL="566928" indent="0">
              <a:buNone/>
              <a:defRPr/>
            </a:lvl4pPr>
            <a:lvl5pPr marL="749808" indent="0">
              <a:buNone/>
              <a:defRPr/>
            </a:lvl5pPr>
          </a:lstStyle>
          <a:p>
            <a:r>
              <a:rPr lang="en-US" dirty="0"/>
              <a:t>Add Subtitle here</a:t>
            </a:r>
          </a:p>
        </p:txBody>
      </p:sp>
      <p:sp>
        <p:nvSpPr>
          <p:cNvPr id="17" name="Picture Placeholder 16">
            <a:extLst>
              <a:ext uri="{FF2B5EF4-FFF2-40B4-BE49-F238E27FC236}">
                <a16:creationId xmlns:a16="http://schemas.microsoft.com/office/drawing/2014/main" id="{87E0A2EC-564E-BDA2-2E74-CEA1D54B10C9}"/>
              </a:ext>
            </a:extLst>
          </p:cNvPr>
          <p:cNvSpPr>
            <a:spLocks noGrp="1"/>
          </p:cNvSpPr>
          <p:nvPr>
            <p:ph type="pic" sz="quarter" idx="23"/>
          </p:nvPr>
        </p:nvSpPr>
        <p:spPr>
          <a:xfrm>
            <a:off x="2239419" y="2833688"/>
            <a:ext cx="1005840" cy="914400"/>
          </a:xfrm>
        </p:spPr>
        <p:txBody>
          <a:bodyPr>
            <a:normAutofit/>
          </a:bodyPr>
          <a:lstStyle>
            <a:lvl1pPr algn="ctr">
              <a:defRPr sz="1400"/>
            </a:lvl1pPr>
          </a:lstStyle>
          <a:p>
            <a:r>
              <a:rPr lang="en-US"/>
              <a:t>Click icon to add picture</a:t>
            </a:r>
            <a:endParaRPr lang="en-US" dirty="0"/>
          </a:p>
        </p:txBody>
      </p:sp>
      <p:sp>
        <p:nvSpPr>
          <p:cNvPr id="11" name="Text Placeholder 10">
            <a:extLst>
              <a:ext uri="{FF2B5EF4-FFF2-40B4-BE49-F238E27FC236}">
                <a16:creationId xmlns:a16="http://schemas.microsoft.com/office/drawing/2014/main" id="{96DA7890-E49A-5536-1939-2B9589558EF6}"/>
              </a:ext>
            </a:extLst>
          </p:cNvPr>
          <p:cNvSpPr>
            <a:spLocks noGrp="1"/>
          </p:cNvSpPr>
          <p:nvPr>
            <p:ph type="body" sz="quarter" idx="20" hasCustomPrompt="1"/>
          </p:nvPr>
        </p:nvSpPr>
        <p:spPr>
          <a:xfrm>
            <a:off x="1605817" y="3989405"/>
            <a:ext cx="2275880" cy="893763"/>
          </a:xfrm>
        </p:spPr>
        <p:txBody>
          <a:bodyPr>
            <a:noAutofit/>
          </a:bodyPr>
          <a:lstStyle>
            <a:lvl1pPr marL="0" indent="0" algn="ctr">
              <a:buNone/>
              <a:defRPr sz="1400"/>
            </a:lvl1pPr>
            <a:lvl2pPr marL="201168" indent="0">
              <a:buNone/>
              <a:defRPr sz="1200"/>
            </a:lvl2pPr>
            <a:lvl3pPr marL="384048" indent="0">
              <a:buNone/>
              <a:defRPr sz="1200"/>
            </a:lvl3pPr>
            <a:lvl4pPr marL="566928" indent="0">
              <a:buNone/>
              <a:defRPr sz="1200"/>
            </a:lvl4pPr>
            <a:lvl5pPr marL="749808" indent="0">
              <a:buNone/>
              <a:defRPr sz="1200"/>
            </a:lvl5pPr>
          </a:lstStyle>
          <a:p>
            <a:pPr lvl="0"/>
            <a:r>
              <a:rPr lang="en-US" dirty="0"/>
              <a:t>Click to add text</a:t>
            </a:r>
          </a:p>
        </p:txBody>
      </p:sp>
      <p:sp>
        <p:nvSpPr>
          <p:cNvPr id="8" name="Text Placeholder 12">
            <a:extLst>
              <a:ext uri="{FF2B5EF4-FFF2-40B4-BE49-F238E27FC236}">
                <a16:creationId xmlns:a16="http://schemas.microsoft.com/office/drawing/2014/main" id="{4A1E2517-8244-627B-E6B6-4EF4FEDCA10E}"/>
              </a:ext>
            </a:extLst>
          </p:cNvPr>
          <p:cNvSpPr>
            <a:spLocks noGrp="1"/>
          </p:cNvSpPr>
          <p:nvPr>
            <p:ph type="body" sz="quarter" idx="18" hasCustomPrompt="1"/>
          </p:nvPr>
        </p:nvSpPr>
        <p:spPr>
          <a:xfrm>
            <a:off x="4651092" y="1894376"/>
            <a:ext cx="2847975" cy="3390899"/>
          </a:xfrm>
          <a:prstGeom prst="roundRect">
            <a:avLst/>
          </a:prstGeom>
          <a:solidFill>
            <a:schemeClr val="accent1">
              <a:alpha val="10000"/>
            </a:schemeClr>
          </a:solidFill>
          <a:ln w="31750">
            <a:solidFill>
              <a:schemeClr val="accent1"/>
            </a:solidFill>
          </a:ln>
        </p:spPr>
        <p:txBody>
          <a:bodyPr lIns="0" tIns="274320" bIns="0" anchor="t">
            <a:normAutofit/>
          </a:bodyPr>
          <a:lstStyle>
            <a:lvl1pPr marL="0" indent="0" algn="ctr">
              <a:spcBef>
                <a:spcPts val="600"/>
              </a:spcBef>
              <a:spcAft>
                <a:spcPts val="1800"/>
              </a:spcAft>
              <a:buNone/>
              <a:defRPr sz="2400">
                <a:solidFill>
                  <a:schemeClr val="tx2"/>
                </a:solidFill>
                <a:latin typeface="+mj-lt"/>
              </a:defRPr>
            </a:lvl1pPr>
            <a:lvl2pPr marL="201168" indent="0">
              <a:buNone/>
              <a:defRPr/>
            </a:lvl2pPr>
            <a:lvl3pPr marL="384048" indent="0">
              <a:buNone/>
              <a:defRPr/>
            </a:lvl3pPr>
            <a:lvl4pPr marL="566928" indent="0">
              <a:buNone/>
              <a:defRPr/>
            </a:lvl4pPr>
            <a:lvl5pPr marL="749808" indent="0">
              <a:buNone/>
              <a:defRPr/>
            </a:lvl5pPr>
          </a:lstStyle>
          <a:p>
            <a:r>
              <a:rPr lang="en-US" dirty="0"/>
              <a:t>Add Subtitle here</a:t>
            </a:r>
          </a:p>
        </p:txBody>
      </p:sp>
      <p:sp>
        <p:nvSpPr>
          <p:cNvPr id="18" name="Picture Placeholder 16">
            <a:extLst>
              <a:ext uri="{FF2B5EF4-FFF2-40B4-BE49-F238E27FC236}">
                <a16:creationId xmlns:a16="http://schemas.microsoft.com/office/drawing/2014/main" id="{054FC79A-A756-FC67-CBF8-0078E8F8C1A3}"/>
              </a:ext>
            </a:extLst>
          </p:cNvPr>
          <p:cNvSpPr>
            <a:spLocks noGrp="1"/>
          </p:cNvSpPr>
          <p:nvPr>
            <p:ph type="pic" sz="quarter" idx="24"/>
          </p:nvPr>
        </p:nvSpPr>
        <p:spPr>
          <a:xfrm>
            <a:off x="5572159" y="2954840"/>
            <a:ext cx="1005840" cy="914400"/>
          </a:xfrm>
        </p:spPr>
        <p:txBody>
          <a:bodyPr>
            <a:normAutofit/>
          </a:bodyPr>
          <a:lstStyle>
            <a:lvl1pPr algn="ctr">
              <a:defRPr sz="1400"/>
            </a:lvl1pPr>
          </a:lstStyle>
          <a:p>
            <a:r>
              <a:rPr lang="en-US"/>
              <a:t>Click icon to add picture</a:t>
            </a:r>
            <a:endParaRPr lang="en-US" dirty="0"/>
          </a:p>
        </p:txBody>
      </p:sp>
      <p:sp>
        <p:nvSpPr>
          <p:cNvPr id="12" name="Text Placeholder 10">
            <a:extLst>
              <a:ext uri="{FF2B5EF4-FFF2-40B4-BE49-F238E27FC236}">
                <a16:creationId xmlns:a16="http://schemas.microsoft.com/office/drawing/2014/main" id="{EBE00383-F339-E668-9399-D2DC9718C39D}"/>
              </a:ext>
            </a:extLst>
          </p:cNvPr>
          <p:cNvSpPr>
            <a:spLocks noGrp="1"/>
          </p:cNvSpPr>
          <p:nvPr>
            <p:ph type="body" sz="quarter" idx="21" hasCustomPrompt="1"/>
          </p:nvPr>
        </p:nvSpPr>
        <p:spPr>
          <a:xfrm>
            <a:off x="4938557" y="3989404"/>
            <a:ext cx="2275880" cy="893763"/>
          </a:xfrm>
        </p:spPr>
        <p:txBody>
          <a:bodyPr>
            <a:noAutofit/>
          </a:bodyPr>
          <a:lstStyle>
            <a:lvl1pPr marL="0" indent="0" algn="ctr">
              <a:buNone/>
              <a:defRPr sz="1400"/>
            </a:lvl1pPr>
            <a:lvl2pPr marL="201168" indent="0">
              <a:buNone/>
              <a:defRPr sz="1200"/>
            </a:lvl2pPr>
            <a:lvl3pPr marL="384048" indent="0">
              <a:buNone/>
              <a:defRPr sz="1200"/>
            </a:lvl3pPr>
            <a:lvl4pPr marL="566928" indent="0">
              <a:buNone/>
              <a:defRPr sz="1200"/>
            </a:lvl4pPr>
            <a:lvl5pPr marL="749808" indent="0">
              <a:buNone/>
              <a:defRPr sz="1200"/>
            </a:lvl5pPr>
          </a:lstStyle>
          <a:p>
            <a:pPr lvl="0"/>
            <a:r>
              <a:rPr lang="en-US" dirty="0"/>
              <a:t>Click to add text</a:t>
            </a:r>
          </a:p>
        </p:txBody>
      </p:sp>
      <p:sp>
        <p:nvSpPr>
          <p:cNvPr id="9" name="Text Placeholder 12">
            <a:extLst>
              <a:ext uri="{FF2B5EF4-FFF2-40B4-BE49-F238E27FC236}">
                <a16:creationId xmlns:a16="http://schemas.microsoft.com/office/drawing/2014/main" id="{71A788CA-392F-F29F-08CD-FBCB24BA793A}"/>
              </a:ext>
            </a:extLst>
          </p:cNvPr>
          <p:cNvSpPr>
            <a:spLocks noGrp="1"/>
          </p:cNvSpPr>
          <p:nvPr>
            <p:ph type="body" sz="quarter" idx="19" hasCustomPrompt="1"/>
          </p:nvPr>
        </p:nvSpPr>
        <p:spPr>
          <a:xfrm>
            <a:off x="7995403" y="1894376"/>
            <a:ext cx="2847975" cy="3390899"/>
          </a:xfrm>
          <a:prstGeom prst="roundRect">
            <a:avLst/>
          </a:prstGeom>
          <a:solidFill>
            <a:schemeClr val="accent1">
              <a:alpha val="10000"/>
            </a:schemeClr>
          </a:solidFill>
          <a:ln w="31750">
            <a:solidFill>
              <a:schemeClr val="accent1"/>
            </a:solidFill>
          </a:ln>
        </p:spPr>
        <p:txBody>
          <a:bodyPr lIns="0" tIns="274320" bIns="0" anchor="t">
            <a:normAutofit/>
          </a:bodyPr>
          <a:lstStyle>
            <a:lvl1pPr marL="0" indent="0" algn="ctr">
              <a:spcBef>
                <a:spcPts val="600"/>
              </a:spcBef>
              <a:spcAft>
                <a:spcPts val="1800"/>
              </a:spcAft>
              <a:buNone/>
              <a:defRPr sz="2400">
                <a:solidFill>
                  <a:schemeClr val="tx2"/>
                </a:solidFill>
                <a:latin typeface="+mj-lt"/>
              </a:defRPr>
            </a:lvl1pPr>
            <a:lvl2pPr marL="201168" indent="0">
              <a:buNone/>
              <a:defRPr/>
            </a:lvl2pPr>
            <a:lvl3pPr marL="384048" indent="0">
              <a:buNone/>
              <a:defRPr/>
            </a:lvl3pPr>
            <a:lvl4pPr marL="566928" indent="0">
              <a:buNone/>
              <a:defRPr/>
            </a:lvl4pPr>
            <a:lvl5pPr marL="749808" indent="0">
              <a:buNone/>
              <a:defRPr/>
            </a:lvl5pPr>
          </a:lstStyle>
          <a:p>
            <a:r>
              <a:rPr lang="en-US" dirty="0"/>
              <a:t>Add Subtitle here</a:t>
            </a:r>
          </a:p>
        </p:txBody>
      </p:sp>
      <p:sp>
        <p:nvSpPr>
          <p:cNvPr id="19" name="Picture Placeholder 16">
            <a:extLst>
              <a:ext uri="{FF2B5EF4-FFF2-40B4-BE49-F238E27FC236}">
                <a16:creationId xmlns:a16="http://schemas.microsoft.com/office/drawing/2014/main" id="{6E7FBECC-1456-B16C-B42F-61BAE986F27C}"/>
              </a:ext>
            </a:extLst>
          </p:cNvPr>
          <p:cNvSpPr>
            <a:spLocks noGrp="1"/>
          </p:cNvSpPr>
          <p:nvPr>
            <p:ph type="pic" sz="quarter" idx="25"/>
          </p:nvPr>
        </p:nvSpPr>
        <p:spPr>
          <a:xfrm>
            <a:off x="8916470" y="2833688"/>
            <a:ext cx="1005840" cy="914400"/>
          </a:xfrm>
        </p:spPr>
        <p:txBody>
          <a:bodyPr>
            <a:normAutofit/>
          </a:bodyPr>
          <a:lstStyle>
            <a:lvl1pPr algn="ctr">
              <a:defRPr sz="1400"/>
            </a:lvl1pPr>
          </a:lstStyle>
          <a:p>
            <a:r>
              <a:rPr lang="en-US"/>
              <a:t>Click icon to add picture</a:t>
            </a:r>
            <a:endParaRPr lang="en-US" dirty="0"/>
          </a:p>
        </p:txBody>
      </p:sp>
      <p:sp>
        <p:nvSpPr>
          <p:cNvPr id="15" name="Text Placeholder 10">
            <a:extLst>
              <a:ext uri="{FF2B5EF4-FFF2-40B4-BE49-F238E27FC236}">
                <a16:creationId xmlns:a16="http://schemas.microsoft.com/office/drawing/2014/main" id="{984A0CD0-C9DF-C8B2-FEE6-05F2F0403245}"/>
              </a:ext>
            </a:extLst>
          </p:cNvPr>
          <p:cNvSpPr>
            <a:spLocks noGrp="1"/>
          </p:cNvSpPr>
          <p:nvPr>
            <p:ph type="body" sz="quarter" idx="22" hasCustomPrompt="1"/>
          </p:nvPr>
        </p:nvSpPr>
        <p:spPr>
          <a:xfrm>
            <a:off x="8282868" y="3989404"/>
            <a:ext cx="2275880" cy="893763"/>
          </a:xfrm>
        </p:spPr>
        <p:txBody>
          <a:bodyPr>
            <a:noAutofit/>
          </a:bodyPr>
          <a:lstStyle>
            <a:lvl1pPr marL="0" indent="0" algn="ctr">
              <a:buNone/>
              <a:defRPr sz="1400"/>
            </a:lvl1pPr>
            <a:lvl2pPr marL="201168" indent="0">
              <a:buNone/>
              <a:defRPr sz="1200"/>
            </a:lvl2pPr>
            <a:lvl3pPr marL="384048" indent="0">
              <a:buNone/>
              <a:defRPr sz="1200"/>
            </a:lvl3pPr>
            <a:lvl4pPr marL="566928" indent="0">
              <a:buNone/>
              <a:defRPr sz="1200"/>
            </a:lvl4pPr>
            <a:lvl5pPr marL="749808" indent="0">
              <a:buNone/>
              <a:defRPr sz="1200"/>
            </a:lvl5pPr>
          </a:lstStyle>
          <a:p>
            <a:pPr lvl="0"/>
            <a:r>
              <a:rPr lang="en-US" dirty="0"/>
              <a:t>Click to add text</a:t>
            </a:r>
          </a:p>
        </p:txBody>
      </p:sp>
      <p:sp>
        <p:nvSpPr>
          <p:cNvPr id="24" name="Footer Placeholder 8">
            <a:extLst>
              <a:ext uri="{FF2B5EF4-FFF2-40B4-BE49-F238E27FC236}">
                <a16:creationId xmlns:a16="http://schemas.microsoft.com/office/drawing/2014/main" id="{28D89004-F984-BB7D-2489-E7EC55129802}"/>
              </a:ext>
            </a:extLst>
          </p:cNvPr>
          <p:cNvSpPr>
            <a:spLocks noGrp="1"/>
          </p:cNvSpPr>
          <p:nvPr>
            <p:ph type="ftr" sz="quarter" idx="3"/>
          </p:nvPr>
        </p:nvSpPr>
        <p:spPr>
          <a:xfrm>
            <a:off x="824241" y="6290774"/>
            <a:ext cx="6637071" cy="365125"/>
          </a:xfrm>
          <a:prstGeom prst="rect">
            <a:avLst/>
          </a:prstGeom>
        </p:spPr>
        <p:txBody>
          <a:bodyPr/>
          <a:lstStyle>
            <a:lvl1pPr>
              <a:defRPr sz="1100" b="0" i="0" cap="all" baseline="0">
                <a:solidFill>
                  <a:schemeClr val="tx1"/>
                </a:solidFill>
                <a:latin typeface="+mn-lt"/>
              </a:defRPr>
            </a:lvl1pPr>
          </a:lstStyle>
          <a:p>
            <a:r>
              <a:rPr lang="en-US" dirty="0"/>
              <a:t>Add footer here</a:t>
            </a:r>
          </a:p>
        </p:txBody>
      </p:sp>
      <p:sp>
        <p:nvSpPr>
          <p:cNvPr id="21" name="Slide Number Placeholder 9">
            <a:extLst>
              <a:ext uri="{FF2B5EF4-FFF2-40B4-BE49-F238E27FC236}">
                <a16:creationId xmlns:a16="http://schemas.microsoft.com/office/drawing/2014/main" id="{E2790754-E9EF-9F79-825B-5AB348DFA62E}"/>
              </a:ext>
            </a:extLst>
          </p:cNvPr>
          <p:cNvSpPr>
            <a:spLocks noGrp="1"/>
          </p:cNvSpPr>
          <p:nvPr>
            <p:ph type="sldNum" sz="quarter" idx="4"/>
          </p:nvPr>
        </p:nvSpPr>
        <p:spPr>
          <a:xfrm>
            <a:off x="10768546" y="6290774"/>
            <a:ext cx="617912" cy="365125"/>
          </a:xfrm>
          <a:prstGeom prst="rect">
            <a:avLst/>
          </a:prstGeom>
        </p:spPr>
        <p:txBody>
          <a:bodyPr/>
          <a:lstStyle>
            <a:lvl1pPr algn="r">
              <a:defRPr sz="1100" b="0" i="0">
                <a:solidFill>
                  <a:schemeClr val="tx1"/>
                </a:solidFill>
                <a:latin typeface="+mn-lt"/>
              </a:defRPr>
            </a:lvl1pPr>
          </a:lstStyle>
          <a:p>
            <a:fld id="{3A98EE3D-8CD1-4C3F-BD1C-C98C9596463C}" type="slidenum">
              <a:rPr lang="en-US" smtClean="0"/>
              <a:pPr/>
              <a:t>‹#›</a:t>
            </a:fld>
            <a:endParaRPr lang="en-US" dirty="0"/>
          </a:p>
        </p:txBody>
      </p:sp>
    </p:spTree>
    <p:extLst>
      <p:ext uri="{BB962C8B-B14F-4D97-AF65-F5344CB8AC3E}">
        <p14:creationId xmlns:p14="http://schemas.microsoft.com/office/powerpoint/2010/main" val="23600124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Comparison Dark">
    <p:bg>
      <p:bgPr>
        <a:solidFill>
          <a:schemeClr val="tx1"/>
        </a:solidFill>
        <a:effectLst/>
      </p:bgPr>
    </p:bg>
    <p:spTree>
      <p:nvGrpSpPr>
        <p:cNvPr id="1" name=""/>
        <p:cNvGrpSpPr/>
        <p:nvPr/>
      </p:nvGrpSpPr>
      <p:grpSpPr>
        <a:xfrm>
          <a:off x="0" y="0"/>
          <a:ext cx="0" cy="0"/>
          <a:chOff x="0" y="0"/>
          <a:chExt cx="0" cy="0"/>
        </a:xfrm>
      </p:grpSpPr>
      <p:grpSp>
        <p:nvGrpSpPr>
          <p:cNvPr id="25" name="Group 24">
            <a:extLst>
              <a:ext uri="{FF2B5EF4-FFF2-40B4-BE49-F238E27FC236}">
                <a16:creationId xmlns:a16="http://schemas.microsoft.com/office/drawing/2014/main" id="{8319A446-9DC9-77CB-F6E0-D5CC1C0C8D2A}"/>
              </a:ext>
              <a:ext uri="{C183D7F6-B498-43B3-948B-1728B52AA6E4}">
                <adec:decorative xmlns:adec="http://schemas.microsoft.com/office/drawing/2017/decorative" val="1"/>
              </a:ext>
            </a:extLst>
          </p:cNvPr>
          <p:cNvGrpSpPr/>
          <p:nvPr userDrawn="1"/>
        </p:nvGrpSpPr>
        <p:grpSpPr>
          <a:xfrm>
            <a:off x="8233290" y="0"/>
            <a:ext cx="2740011" cy="6850028"/>
            <a:chOff x="8233290" y="0"/>
            <a:chExt cx="2740011" cy="6850028"/>
          </a:xfrm>
        </p:grpSpPr>
        <p:pic>
          <p:nvPicPr>
            <p:cNvPr id="5" name="Graphic 4">
              <a:extLst>
                <a:ext uri="{FF2B5EF4-FFF2-40B4-BE49-F238E27FC236}">
                  <a16:creationId xmlns:a16="http://schemas.microsoft.com/office/drawing/2014/main" id="{E51D0537-C777-0B20-2AE3-6DD522E24216}"/>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8233290" y="0"/>
              <a:ext cx="2740011" cy="6850028"/>
            </a:xfrm>
            <a:prstGeom prst="rect">
              <a:avLst/>
            </a:prstGeom>
          </p:spPr>
        </p:pic>
        <p:pic>
          <p:nvPicPr>
            <p:cNvPr id="6" name="Graphic 5">
              <a:extLst>
                <a:ext uri="{FF2B5EF4-FFF2-40B4-BE49-F238E27FC236}">
                  <a16:creationId xmlns:a16="http://schemas.microsoft.com/office/drawing/2014/main" id="{64F46914-ADE7-0BE9-0C39-280FE8F3B9CD}"/>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9001841" y="4372451"/>
              <a:ext cx="878334" cy="1705001"/>
            </a:xfrm>
            <a:prstGeom prst="rect">
              <a:avLst/>
            </a:prstGeom>
          </p:spPr>
        </p:pic>
      </p:grpSp>
      <p:sp>
        <p:nvSpPr>
          <p:cNvPr id="3" name="Title 2">
            <a:extLst>
              <a:ext uri="{FF2B5EF4-FFF2-40B4-BE49-F238E27FC236}">
                <a16:creationId xmlns:a16="http://schemas.microsoft.com/office/drawing/2014/main" id="{30CF8376-A762-054E-EA3C-FF9430AD98E5}"/>
              </a:ext>
            </a:extLst>
          </p:cNvPr>
          <p:cNvSpPr>
            <a:spLocks noGrp="1"/>
          </p:cNvSpPr>
          <p:nvPr>
            <p:ph type="title" hasCustomPrompt="1"/>
          </p:nvPr>
        </p:nvSpPr>
        <p:spPr>
          <a:xfrm>
            <a:off x="409099" y="286603"/>
            <a:ext cx="11373803" cy="1450757"/>
          </a:xfrm>
        </p:spPr>
        <p:txBody>
          <a:bodyPr anchor="ctr">
            <a:normAutofit/>
          </a:bodyPr>
          <a:lstStyle>
            <a:lvl1pPr algn="ctr">
              <a:defRPr sz="3600">
                <a:solidFill>
                  <a:schemeClr val="bg1"/>
                </a:solidFill>
              </a:defRPr>
            </a:lvl1pPr>
          </a:lstStyle>
          <a:p>
            <a:r>
              <a:rPr lang="en-US" dirty="0"/>
              <a:t>Add title here</a:t>
            </a:r>
          </a:p>
        </p:txBody>
      </p:sp>
      <p:sp>
        <p:nvSpPr>
          <p:cNvPr id="13" name="Text Placeholder 12">
            <a:extLst>
              <a:ext uri="{FF2B5EF4-FFF2-40B4-BE49-F238E27FC236}">
                <a16:creationId xmlns:a16="http://schemas.microsoft.com/office/drawing/2014/main" id="{6B00516E-9699-821C-0371-67A8478E101D}"/>
              </a:ext>
            </a:extLst>
          </p:cNvPr>
          <p:cNvSpPr>
            <a:spLocks noGrp="1"/>
          </p:cNvSpPr>
          <p:nvPr>
            <p:ph type="body" sz="quarter" idx="16" hasCustomPrompt="1"/>
          </p:nvPr>
        </p:nvSpPr>
        <p:spPr>
          <a:xfrm>
            <a:off x="1318352" y="1894376"/>
            <a:ext cx="2847975" cy="3390899"/>
          </a:xfrm>
          <a:prstGeom prst="roundRect">
            <a:avLst/>
          </a:prstGeom>
          <a:solidFill>
            <a:schemeClr val="tx1"/>
          </a:solidFill>
          <a:ln w="31750">
            <a:solidFill>
              <a:schemeClr val="accent1"/>
            </a:solidFill>
          </a:ln>
        </p:spPr>
        <p:txBody>
          <a:bodyPr lIns="0" tIns="274320" bIns="0" anchor="t">
            <a:normAutofit/>
          </a:bodyPr>
          <a:lstStyle>
            <a:lvl1pPr marL="0" indent="0" algn="ctr">
              <a:spcBef>
                <a:spcPts val="600"/>
              </a:spcBef>
              <a:spcAft>
                <a:spcPts val="1800"/>
              </a:spcAft>
              <a:buNone/>
              <a:defRPr sz="2400">
                <a:solidFill>
                  <a:schemeClr val="accent1"/>
                </a:solidFill>
                <a:latin typeface="+mj-lt"/>
              </a:defRPr>
            </a:lvl1pPr>
            <a:lvl2pPr marL="201168" indent="0">
              <a:buNone/>
              <a:defRPr/>
            </a:lvl2pPr>
            <a:lvl3pPr marL="384048" indent="0">
              <a:buNone/>
              <a:defRPr/>
            </a:lvl3pPr>
            <a:lvl4pPr marL="566928" indent="0">
              <a:buNone/>
              <a:defRPr/>
            </a:lvl4pPr>
            <a:lvl5pPr marL="749808" indent="0">
              <a:buNone/>
              <a:defRPr/>
            </a:lvl5pPr>
          </a:lstStyle>
          <a:p>
            <a:r>
              <a:rPr lang="en-US" dirty="0"/>
              <a:t>Add Subtitle here</a:t>
            </a:r>
          </a:p>
        </p:txBody>
      </p:sp>
      <p:sp>
        <p:nvSpPr>
          <p:cNvPr id="17" name="Picture Placeholder 16">
            <a:extLst>
              <a:ext uri="{FF2B5EF4-FFF2-40B4-BE49-F238E27FC236}">
                <a16:creationId xmlns:a16="http://schemas.microsoft.com/office/drawing/2014/main" id="{87E0A2EC-564E-BDA2-2E74-CEA1D54B10C9}"/>
              </a:ext>
            </a:extLst>
          </p:cNvPr>
          <p:cNvSpPr>
            <a:spLocks noGrp="1"/>
          </p:cNvSpPr>
          <p:nvPr>
            <p:ph type="pic" sz="quarter" idx="23"/>
          </p:nvPr>
        </p:nvSpPr>
        <p:spPr>
          <a:xfrm>
            <a:off x="2239419" y="2833688"/>
            <a:ext cx="1005840" cy="914400"/>
          </a:xfrm>
        </p:spPr>
        <p:txBody>
          <a:bodyPr>
            <a:normAutofit/>
          </a:bodyPr>
          <a:lstStyle>
            <a:lvl1pPr algn="ctr">
              <a:defRPr sz="1400"/>
            </a:lvl1pPr>
          </a:lstStyle>
          <a:p>
            <a:r>
              <a:rPr lang="en-US"/>
              <a:t>Click icon to add picture</a:t>
            </a:r>
            <a:endParaRPr lang="en-US" dirty="0"/>
          </a:p>
        </p:txBody>
      </p:sp>
      <p:sp>
        <p:nvSpPr>
          <p:cNvPr id="11" name="Text Placeholder 10">
            <a:extLst>
              <a:ext uri="{FF2B5EF4-FFF2-40B4-BE49-F238E27FC236}">
                <a16:creationId xmlns:a16="http://schemas.microsoft.com/office/drawing/2014/main" id="{96DA7890-E49A-5536-1939-2B9589558EF6}"/>
              </a:ext>
            </a:extLst>
          </p:cNvPr>
          <p:cNvSpPr>
            <a:spLocks noGrp="1"/>
          </p:cNvSpPr>
          <p:nvPr>
            <p:ph type="body" sz="quarter" idx="20" hasCustomPrompt="1"/>
          </p:nvPr>
        </p:nvSpPr>
        <p:spPr>
          <a:xfrm>
            <a:off x="1605817" y="3989405"/>
            <a:ext cx="2275880" cy="893763"/>
          </a:xfrm>
        </p:spPr>
        <p:txBody>
          <a:bodyPr>
            <a:noAutofit/>
          </a:bodyPr>
          <a:lstStyle>
            <a:lvl1pPr marL="0" indent="0" algn="ctr">
              <a:buNone/>
              <a:defRPr sz="1400">
                <a:solidFill>
                  <a:schemeClr val="bg1"/>
                </a:solidFill>
              </a:defRPr>
            </a:lvl1pPr>
            <a:lvl2pPr marL="201168" indent="0">
              <a:buNone/>
              <a:defRPr sz="1200"/>
            </a:lvl2pPr>
            <a:lvl3pPr marL="384048" indent="0">
              <a:buNone/>
              <a:defRPr sz="1200"/>
            </a:lvl3pPr>
            <a:lvl4pPr marL="566928" indent="0">
              <a:buNone/>
              <a:defRPr sz="1200"/>
            </a:lvl4pPr>
            <a:lvl5pPr marL="749808" indent="0">
              <a:buNone/>
              <a:defRPr sz="1200"/>
            </a:lvl5pPr>
          </a:lstStyle>
          <a:p>
            <a:pPr lvl="0"/>
            <a:r>
              <a:rPr lang="en-US" dirty="0"/>
              <a:t>Click to add text</a:t>
            </a:r>
          </a:p>
        </p:txBody>
      </p:sp>
      <p:sp>
        <p:nvSpPr>
          <p:cNvPr id="8" name="Text Placeholder 12">
            <a:extLst>
              <a:ext uri="{FF2B5EF4-FFF2-40B4-BE49-F238E27FC236}">
                <a16:creationId xmlns:a16="http://schemas.microsoft.com/office/drawing/2014/main" id="{4A1E2517-8244-627B-E6B6-4EF4FEDCA10E}"/>
              </a:ext>
            </a:extLst>
          </p:cNvPr>
          <p:cNvSpPr>
            <a:spLocks noGrp="1"/>
          </p:cNvSpPr>
          <p:nvPr>
            <p:ph type="body" sz="quarter" idx="18" hasCustomPrompt="1"/>
          </p:nvPr>
        </p:nvSpPr>
        <p:spPr>
          <a:xfrm>
            <a:off x="4651092" y="1894376"/>
            <a:ext cx="2847975" cy="3390899"/>
          </a:xfrm>
          <a:prstGeom prst="roundRect">
            <a:avLst/>
          </a:prstGeom>
          <a:solidFill>
            <a:schemeClr val="tx1"/>
          </a:solidFill>
          <a:ln w="31750">
            <a:solidFill>
              <a:schemeClr val="accent1"/>
            </a:solidFill>
          </a:ln>
        </p:spPr>
        <p:txBody>
          <a:bodyPr lIns="0" tIns="274320" bIns="0" anchor="t">
            <a:normAutofit/>
          </a:bodyPr>
          <a:lstStyle>
            <a:lvl1pPr marL="0" indent="0" algn="ctr">
              <a:spcBef>
                <a:spcPts val="600"/>
              </a:spcBef>
              <a:spcAft>
                <a:spcPts val="1800"/>
              </a:spcAft>
              <a:buNone/>
              <a:defRPr sz="2400">
                <a:solidFill>
                  <a:schemeClr val="accent1"/>
                </a:solidFill>
                <a:latin typeface="+mj-lt"/>
              </a:defRPr>
            </a:lvl1pPr>
            <a:lvl2pPr marL="201168" indent="0">
              <a:buNone/>
              <a:defRPr/>
            </a:lvl2pPr>
            <a:lvl3pPr marL="384048" indent="0">
              <a:buNone/>
              <a:defRPr/>
            </a:lvl3pPr>
            <a:lvl4pPr marL="566928" indent="0">
              <a:buNone/>
              <a:defRPr/>
            </a:lvl4pPr>
            <a:lvl5pPr marL="749808" indent="0">
              <a:buNone/>
              <a:defRPr/>
            </a:lvl5pPr>
          </a:lstStyle>
          <a:p>
            <a:r>
              <a:rPr lang="en-US" dirty="0"/>
              <a:t>Add Subtitle here</a:t>
            </a:r>
          </a:p>
        </p:txBody>
      </p:sp>
      <p:sp>
        <p:nvSpPr>
          <p:cNvPr id="18" name="Picture Placeholder 16">
            <a:extLst>
              <a:ext uri="{FF2B5EF4-FFF2-40B4-BE49-F238E27FC236}">
                <a16:creationId xmlns:a16="http://schemas.microsoft.com/office/drawing/2014/main" id="{054FC79A-A756-FC67-CBF8-0078E8F8C1A3}"/>
              </a:ext>
            </a:extLst>
          </p:cNvPr>
          <p:cNvSpPr>
            <a:spLocks noGrp="1"/>
          </p:cNvSpPr>
          <p:nvPr>
            <p:ph type="pic" sz="quarter" idx="24"/>
          </p:nvPr>
        </p:nvSpPr>
        <p:spPr>
          <a:xfrm>
            <a:off x="5572159" y="2954840"/>
            <a:ext cx="1005840" cy="914400"/>
          </a:xfrm>
        </p:spPr>
        <p:txBody>
          <a:bodyPr>
            <a:normAutofit/>
          </a:bodyPr>
          <a:lstStyle>
            <a:lvl1pPr algn="ctr">
              <a:defRPr sz="1400"/>
            </a:lvl1pPr>
          </a:lstStyle>
          <a:p>
            <a:r>
              <a:rPr lang="en-US"/>
              <a:t>Click icon to add picture</a:t>
            </a:r>
            <a:endParaRPr lang="en-US" dirty="0"/>
          </a:p>
        </p:txBody>
      </p:sp>
      <p:sp>
        <p:nvSpPr>
          <p:cNvPr id="12" name="Text Placeholder 10">
            <a:extLst>
              <a:ext uri="{FF2B5EF4-FFF2-40B4-BE49-F238E27FC236}">
                <a16:creationId xmlns:a16="http://schemas.microsoft.com/office/drawing/2014/main" id="{EBE00383-F339-E668-9399-D2DC9718C39D}"/>
              </a:ext>
            </a:extLst>
          </p:cNvPr>
          <p:cNvSpPr>
            <a:spLocks noGrp="1"/>
          </p:cNvSpPr>
          <p:nvPr>
            <p:ph type="body" sz="quarter" idx="21" hasCustomPrompt="1"/>
          </p:nvPr>
        </p:nvSpPr>
        <p:spPr>
          <a:xfrm>
            <a:off x="4938557" y="3989404"/>
            <a:ext cx="2275880" cy="893763"/>
          </a:xfrm>
        </p:spPr>
        <p:txBody>
          <a:bodyPr>
            <a:noAutofit/>
          </a:bodyPr>
          <a:lstStyle>
            <a:lvl1pPr marL="0" indent="0" algn="ctr">
              <a:buNone/>
              <a:defRPr sz="1400">
                <a:solidFill>
                  <a:schemeClr val="bg1"/>
                </a:solidFill>
              </a:defRPr>
            </a:lvl1pPr>
            <a:lvl2pPr marL="201168" indent="0">
              <a:buNone/>
              <a:defRPr sz="1200"/>
            </a:lvl2pPr>
            <a:lvl3pPr marL="384048" indent="0">
              <a:buNone/>
              <a:defRPr sz="1200"/>
            </a:lvl3pPr>
            <a:lvl4pPr marL="566928" indent="0">
              <a:buNone/>
              <a:defRPr sz="1200"/>
            </a:lvl4pPr>
            <a:lvl5pPr marL="749808" indent="0">
              <a:buNone/>
              <a:defRPr sz="1200"/>
            </a:lvl5pPr>
          </a:lstStyle>
          <a:p>
            <a:pPr lvl="0"/>
            <a:r>
              <a:rPr lang="en-US" dirty="0"/>
              <a:t>Click to add text</a:t>
            </a:r>
          </a:p>
        </p:txBody>
      </p:sp>
      <p:sp>
        <p:nvSpPr>
          <p:cNvPr id="9" name="Text Placeholder 12">
            <a:extLst>
              <a:ext uri="{FF2B5EF4-FFF2-40B4-BE49-F238E27FC236}">
                <a16:creationId xmlns:a16="http://schemas.microsoft.com/office/drawing/2014/main" id="{71A788CA-392F-F29F-08CD-FBCB24BA793A}"/>
              </a:ext>
            </a:extLst>
          </p:cNvPr>
          <p:cNvSpPr>
            <a:spLocks noGrp="1"/>
          </p:cNvSpPr>
          <p:nvPr>
            <p:ph type="body" sz="quarter" idx="19" hasCustomPrompt="1"/>
          </p:nvPr>
        </p:nvSpPr>
        <p:spPr>
          <a:xfrm>
            <a:off x="7995403" y="1894376"/>
            <a:ext cx="2847975" cy="3390899"/>
          </a:xfrm>
          <a:prstGeom prst="roundRect">
            <a:avLst/>
          </a:prstGeom>
          <a:solidFill>
            <a:schemeClr val="tx1"/>
          </a:solidFill>
          <a:ln w="31750">
            <a:solidFill>
              <a:schemeClr val="accent1"/>
            </a:solidFill>
          </a:ln>
        </p:spPr>
        <p:txBody>
          <a:bodyPr lIns="0" tIns="274320" bIns="0" anchor="t">
            <a:normAutofit/>
          </a:bodyPr>
          <a:lstStyle>
            <a:lvl1pPr marL="0" indent="0" algn="ctr">
              <a:spcBef>
                <a:spcPts val="600"/>
              </a:spcBef>
              <a:spcAft>
                <a:spcPts val="1800"/>
              </a:spcAft>
              <a:buNone/>
              <a:defRPr sz="2400">
                <a:solidFill>
                  <a:schemeClr val="accent1"/>
                </a:solidFill>
                <a:latin typeface="+mj-lt"/>
              </a:defRPr>
            </a:lvl1pPr>
            <a:lvl2pPr marL="201168" indent="0">
              <a:buNone/>
              <a:defRPr/>
            </a:lvl2pPr>
            <a:lvl3pPr marL="384048" indent="0">
              <a:buNone/>
              <a:defRPr/>
            </a:lvl3pPr>
            <a:lvl4pPr marL="566928" indent="0">
              <a:buNone/>
              <a:defRPr/>
            </a:lvl4pPr>
            <a:lvl5pPr marL="749808" indent="0">
              <a:buNone/>
              <a:defRPr/>
            </a:lvl5pPr>
          </a:lstStyle>
          <a:p>
            <a:r>
              <a:rPr lang="en-US" dirty="0"/>
              <a:t>Add Subtitle here</a:t>
            </a:r>
          </a:p>
        </p:txBody>
      </p:sp>
      <p:sp>
        <p:nvSpPr>
          <p:cNvPr id="19" name="Picture Placeholder 16">
            <a:extLst>
              <a:ext uri="{FF2B5EF4-FFF2-40B4-BE49-F238E27FC236}">
                <a16:creationId xmlns:a16="http://schemas.microsoft.com/office/drawing/2014/main" id="{6E7FBECC-1456-B16C-B42F-61BAE986F27C}"/>
              </a:ext>
            </a:extLst>
          </p:cNvPr>
          <p:cNvSpPr>
            <a:spLocks noGrp="1"/>
          </p:cNvSpPr>
          <p:nvPr>
            <p:ph type="pic" sz="quarter" idx="25"/>
          </p:nvPr>
        </p:nvSpPr>
        <p:spPr>
          <a:xfrm>
            <a:off x="8916470" y="2833688"/>
            <a:ext cx="1005840" cy="914400"/>
          </a:xfrm>
        </p:spPr>
        <p:txBody>
          <a:bodyPr>
            <a:normAutofit/>
          </a:bodyPr>
          <a:lstStyle>
            <a:lvl1pPr algn="ctr">
              <a:defRPr sz="1400"/>
            </a:lvl1pPr>
          </a:lstStyle>
          <a:p>
            <a:r>
              <a:rPr lang="en-US"/>
              <a:t>Click icon to add picture</a:t>
            </a:r>
            <a:endParaRPr lang="en-US" dirty="0"/>
          </a:p>
        </p:txBody>
      </p:sp>
      <p:sp>
        <p:nvSpPr>
          <p:cNvPr id="15" name="Text Placeholder 10">
            <a:extLst>
              <a:ext uri="{FF2B5EF4-FFF2-40B4-BE49-F238E27FC236}">
                <a16:creationId xmlns:a16="http://schemas.microsoft.com/office/drawing/2014/main" id="{984A0CD0-C9DF-C8B2-FEE6-05F2F0403245}"/>
              </a:ext>
            </a:extLst>
          </p:cNvPr>
          <p:cNvSpPr>
            <a:spLocks noGrp="1"/>
          </p:cNvSpPr>
          <p:nvPr>
            <p:ph type="body" sz="quarter" idx="22" hasCustomPrompt="1"/>
          </p:nvPr>
        </p:nvSpPr>
        <p:spPr>
          <a:xfrm>
            <a:off x="8282868" y="3989404"/>
            <a:ext cx="2275880" cy="893763"/>
          </a:xfrm>
        </p:spPr>
        <p:txBody>
          <a:bodyPr>
            <a:noAutofit/>
          </a:bodyPr>
          <a:lstStyle>
            <a:lvl1pPr marL="0" indent="0" algn="ctr">
              <a:buNone/>
              <a:defRPr sz="1400">
                <a:solidFill>
                  <a:schemeClr val="bg1"/>
                </a:solidFill>
              </a:defRPr>
            </a:lvl1pPr>
            <a:lvl2pPr marL="201168" indent="0">
              <a:buNone/>
              <a:defRPr sz="1200"/>
            </a:lvl2pPr>
            <a:lvl3pPr marL="384048" indent="0">
              <a:buNone/>
              <a:defRPr sz="1200"/>
            </a:lvl3pPr>
            <a:lvl4pPr marL="566928" indent="0">
              <a:buNone/>
              <a:defRPr sz="1200"/>
            </a:lvl4pPr>
            <a:lvl5pPr marL="749808" indent="0">
              <a:buNone/>
              <a:defRPr sz="1200"/>
            </a:lvl5pPr>
          </a:lstStyle>
          <a:p>
            <a:pPr lvl="0"/>
            <a:r>
              <a:rPr lang="en-US" dirty="0"/>
              <a:t>Click to add text</a:t>
            </a:r>
          </a:p>
        </p:txBody>
      </p:sp>
      <p:sp>
        <p:nvSpPr>
          <p:cNvPr id="24" name="Footer Placeholder 8">
            <a:extLst>
              <a:ext uri="{FF2B5EF4-FFF2-40B4-BE49-F238E27FC236}">
                <a16:creationId xmlns:a16="http://schemas.microsoft.com/office/drawing/2014/main" id="{28D89004-F984-BB7D-2489-E7EC55129802}"/>
              </a:ext>
            </a:extLst>
          </p:cNvPr>
          <p:cNvSpPr>
            <a:spLocks noGrp="1"/>
          </p:cNvSpPr>
          <p:nvPr>
            <p:ph type="ftr" sz="quarter" idx="3"/>
          </p:nvPr>
        </p:nvSpPr>
        <p:spPr>
          <a:xfrm>
            <a:off x="824241" y="6290774"/>
            <a:ext cx="6637071" cy="365125"/>
          </a:xfrm>
          <a:prstGeom prst="rect">
            <a:avLst/>
          </a:prstGeom>
        </p:spPr>
        <p:txBody>
          <a:bodyPr/>
          <a:lstStyle>
            <a:lvl1pPr>
              <a:defRPr sz="1100" b="0" i="0" cap="all" baseline="0">
                <a:solidFill>
                  <a:schemeClr val="bg1"/>
                </a:solidFill>
                <a:latin typeface="+mn-lt"/>
              </a:defRPr>
            </a:lvl1pPr>
          </a:lstStyle>
          <a:p>
            <a:r>
              <a:rPr lang="en-US" dirty="0"/>
              <a:t>Add footer here</a:t>
            </a:r>
          </a:p>
        </p:txBody>
      </p:sp>
      <p:sp>
        <p:nvSpPr>
          <p:cNvPr id="21" name="Slide Number Placeholder 9">
            <a:extLst>
              <a:ext uri="{FF2B5EF4-FFF2-40B4-BE49-F238E27FC236}">
                <a16:creationId xmlns:a16="http://schemas.microsoft.com/office/drawing/2014/main" id="{E2790754-E9EF-9F79-825B-5AB348DFA62E}"/>
              </a:ext>
            </a:extLst>
          </p:cNvPr>
          <p:cNvSpPr>
            <a:spLocks noGrp="1"/>
          </p:cNvSpPr>
          <p:nvPr>
            <p:ph type="sldNum" sz="quarter" idx="4"/>
          </p:nvPr>
        </p:nvSpPr>
        <p:spPr>
          <a:xfrm>
            <a:off x="10768546" y="6290774"/>
            <a:ext cx="617912" cy="365125"/>
          </a:xfrm>
          <a:prstGeom prst="rect">
            <a:avLst/>
          </a:prstGeom>
        </p:spPr>
        <p:txBody>
          <a:bodyPr/>
          <a:lstStyle>
            <a:lvl1pPr algn="r">
              <a:defRPr sz="1100" b="0" i="0">
                <a:solidFill>
                  <a:schemeClr val="bg1"/>
                </a:solidFill>
                <a:latin typeface="+mn-lt"/>
              </a:defRPr>
            </a:lvl1pPr>
          </a:lstStyle>
          <a:p>
            <a:fld id="{3A98EE3D-8CD1-4C3F-BD1C-C98C9596463C}" type="slidenum">
              <a:rPr lang="en-US" smtClean="0"/>
              <a:pPr/>
              <a:t>‹#›</a:t>
            </a:fld>
            <a:endParaRPr lang="en-US" dirty="0"/>
          </a:p>
        </p:txBody>
      </p:sp>
    </p:spTree>
    <p:extLst>
      <p:ext uri="{BB962C8B-B14F-4D97-AF65-F5344CB8AC3E}">
        <p14:creationId xmlns:p14="http://schemas.microsoft.com/office/powerpoint/2010/main" val="3724176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Lesson Summary">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599788" y="353962"/>
            <a:ext cx="4786877" cy="983225"/>
          </a:xfrm>
        </p:spPr>
        <p:txBody>
          <a:bodyPr anchor="b">
            <a:normAutofit/>
          </a:bodyPr>
          <a:lstStyle>
            <a:lvl1pPr algn="l">
              <a:lnSpc>
                <a:spcPct val="90000"/>
              </a:lnSpc>
              <a:defRPr sz="3600" spc="100" baseline="0">
                <a:solidFill>
                  <a:schemeClr val="bg1"/>
                </a:solidFill>
              </a:defRPr>
            </a:lvl1pPr>
          </a:lstStyle>
          <a:p>
            <a:r>
              <a:rPr lang="en-US" dirty="0"/>
              <a:t>Add title here</a:t>
            </a:r>
          </a:p>
        </p:txBody>
      </p:sp>
      <p:sp>
        <p:nvSpPr>
          <p:cNvPr id="3" name="Subtitle 2"/>
          <p:cNvSpPr>
            <a:spLocks noGrp="1"/>
          </p:cNvSpPr>
          <p:nvPr>
            <p:ph type="subTitle" idx="1" hasCustomPrompt="1"/>
          </p:nvPr>
        </p:nvSpPr>
        <p:spPr>
          <a:xfrm>
            <a:off x="6599788" y="1517074"/>
            <a:ext cx="4786877" cy="763899"/>
          </a:xfrm>
        </p:spPr>
        <p:txBody>
          <a:bodyPr lIns="91440" tIns="91440" rIns="91440" bIns="0">
            <a:normAutofit/>
          </a:bodyPr>
          <a:lstStyle>
            <a:lvl1pPr marL="0" indent="0" algn="l">
              <a:spcBef>
                <a:spcPts val="0"/>
              </a:spcBef>
              <a:spcAft>
                <a:spcPts val="0"/>
              </a:spcAft>
              <a:buNone/>
              <a:defRPr sz="2400" cap="none" spc="0" baseline="0">
                <a:solidFill>
                  <a:schemeClr val="accent1"/>
                </a:solidFill>
                <a:latin typeface="+mn-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dirty="0"/>
              <a:t>Add Subtitle here</a:t>
            </a:r>
          </a:p>
        </p:txBody>
      </p:sp>
      <p:sp>
        <p:nvSpPr>
          <p:cNvPr id="14" name="Picture Placeholder 13">
            <a:extLst>
              <a:ext uri="{FF2B5EF4-FFF2-40B4-BE49-F238E27FC236}">
                <a16:creationId xmlns:a16="http://schemas.microsoft.com/office/drawing/2014/main" id="{4F200699-2797-D741-1EC1-B83FCA4B1977}"/>
              </a:ext>
            </a:extLst>
          </p:cNvPr>
          <p:cNvSpPr>
            <a:spLocks noGrp="1"/>
          </p:cNvSpPr>
          <p:nvPr>
            <p:ph type="pic" sz="quarter" idx="11"/>
          </p:nvPr>
        </p:nvSpPr>
        <p:spPr>
          <a:xfrm>
            <a:off x="0" y="-2235"/>
            <a:ext cx="5840730" cy="6862275"/>
          </a:xfrm>
          <a:custGeom>
            <a:avLst/>
            <a:gdLst>
              <a:gd name="connsiteX0" fmla="*/ 0 w 6064250"/>
              <a:gd name="connsiteY0" fmla="*/ 0 h 6877051"/>
              <a:gd name="connsiteX1" fmla="*/ 6064250 w 6064250"/>
              <a:gd name="connsiteY1" fmla="*/ 0 h 6877051"/>
              <a:gd name="connsiteX2" fmla="*/ 6064250 w 6064250"/>
              <a:gd name="connsiteY2" fmla="*/ 6877051 h 6877051"/>
              <a:gd name="connsiteX3" fmla="*/ 0 w 6064250"/>
              <a:gd name="connsiteY3" fmla="*/ 6877051 h 6877051"/>
              <a:gd name="connsiteX4" fmla="*/ 0 w 6064250"/>
              <a:gd name="connsiteY4" fmla="*/ 0 h 6877051"/>
              <a:gd name="connsiteX0" fmla="*/ 0 w 6064250"/>
              <a:gd name="connsiteY0" fmla="*/ 0 h 6877051"/>
              <a:gd name="connsiteX1" fmla="*/ 5840730 w 6064250"/>
              <a:gd name="connsiteY1" fmla="*/ 0 h 6877051"/>
              <a:gd name="connsiteX2" fmla="*/ 6064250 w 6064250"/>
              <a:gd name="connsiteY2" fmla="*/ 6877051 h 6877051"/>
              <a:gd name="connsiteX3" fmla="*/ 0 w 6064250"/>
              <a:gd name="connsiteY3" fmla="*/ 6877051 h 6877051"/>
              <a:gd name="connsiteX4" fmla="*/ 0 w 6064250"/>
              <a:gd name="connsiteY4" fmla="*/ 0 h 6877051"/>
              <a:gd name="connsiteX0" fmla="*/ 0 w 5840730"/>
              <a:gd name="connsiteY0" fmla="*/ 0 h 6887937"/>
              <a:gd name="connsiteX1" fmla="*/ 5840730 w 5840730"/>
              <a:gd name="connsiteY1" fmla="*/ 0 h 6887937"/>
              <a:gd name="connsiteX2" fmla="*/ 4028621 w 5840730"/>
              <a:gd name="connsiteY2" fmla="*/ 6887937 h 6887937"/>
              <a:gd name="connsiteX3" fmla="*/ 0 w 5840730"/>
              <a:gd name="connsiteY3" fmla="*/ 6877051 h 6887937"/>
              <a:gd name="connsiteX4" fmla="*/ 0 w 5840730"/>
              <a:gd name="connsiteY4" fmla="*/ 0 h 6887937"/>
              <a:gd name="connsiteX0" fmla="*/ 0 w 5840730"/>
              <a:gd name="connsiteY0" fmla="*/ 0 h 6887937"/>
              <a:gd name="connsiteX1" fmla="*/ 5840730 w 5840730"/>
              <a:gd name="connsiteY1" fmla="*/ 0 h 6887937"/>
              <a:gd name="connsiteX2" fmla="*/ 5090160 w 5840730"/>
              <a:gd name="connsiteY2" fmla="*/ 2775915 h 6887937"/>
              <a:gd name="connsiteX3" fmla="*/ 4028621 w 5840730"/>
              <a:gd name="connsiteY3" fmla="*/ 6887937 h 6887937"/>
              <a:gd name="connsiteX4" fmla="*/ 0 w 5840730"/>
              <a:gd name="connsiteY4" fmla="*/ 6877051 h 6887937"/>
              <a:gd name="connsiteX5" fmla="*/ 0 w 5840730"/>
              <a:gd name="connsiteY5" fmla="*/ 0 h 6887937"/>
              <a:gd name="connsiteX0" fmla="*/ 0 w 5840730"/>
              <a:gd name="connsiteY0" fmla="*/ 0 h 6887937"/>
              <a:gd name="connsiteX1" fmla="*/ 5840730 w 5840730"/>
              <a:gd name="connsiteY1" fmla="*/ 0 h 6887937"/>
              <a:gd name="connsiteX2" fmla="*/ 5090160 w 5840730"/>
              <a:gd name="connsiteY2" fmla="*/ 2775915 h 6887937"/>
              <a:gd name="connsiteX3" fmla="*/ 4991100 w 5840730"/>
              <a:gd name="connsiteY3" fmla="*/ 3134055 h 6887937"/>
              <a:gd name="connsiteX4" fmla="*/ 4028621 w 5840730"/>
              <a:gd name="connsiteY4" fmla="*/ 6887937 h 6887937"/>
              <a:gd name="connsiteX5" fmla="*/ 0 w 5840730"/>
              <a:gd name="connsiteY5" fmla="*/ 6877051 h 6887937"/>
              <a:gd name="connsiteX6" fmla="*/ 0 w 5840730"/>
              <a:gd name="connsiteY6" fmla="*/ 0 h 6887937"/>
              <a:gd name="connsiteX0" fmla="*/ 0 w 5840730"/>
              <a:gd name="connsiteY0" fmla="*/ 0 h 6887937"/>
              <a:gd name="connsiteX1" fmla="*/ 5840730 w 5840730"/>
              <a:gd name="connsiteY1" fmla="*/ 0 h 6887937"/>
              <a:gd name="connsiteX2" fmla="*/ 5090160 w 5840730"/>
              <a:gd name="connsiteY2" fmla="*/ 2775915 h 6887937"/>
              <a:gd name="connsiteX3" fmla="*/ 4991100 w 5840730"/>
              <a:gd name="connsiteY3" fmla="*/ 3134055 h 6887937"/>
              <a:gd name="connsiteX4" fmla="*/ 4785360 w 5840730"/>
              <a:gd name="connsiteY4" fmla="*/ 3926535 h 6887937"/>
              <a:gd name="connsiteX5" fmla="*/ 4028621 w 5840730"/>
              <a:gd name="connsiteY5" fmla="*/ 6887937 h 6887937"/>
              <a:gd name="connsiteX6" fmla="*/ 0 w 5840730"/>
              <a:gd name="connsiteY6" fmla="*/ 6877051 h 6887937"/>
              <a:gd name="connsiteX7" fmla="*/ 0 w 5840730"/>
              <a:gd name="connsiteY7" fmla="*/ 0 h 6887937"/>
              <a:gd name="connsiteX0" fmla="*/ 0 w 5840730"/>
              <a:gd name="connsiteY0" fmla="*/ 0 h 6887937"/>
              <a:gd name="connsiteX1" fmla="*/ 5840730 w 5840730"/>
              <a:gd name="connsiteY1" fmla="*/ 0 h 6887937"/>
              <a:gd name="connsiteX2" fmla="*/ 5090160 w 5840730"/>
              <a:gd name="connsiteY2" fmla="*/ 2775915 h 6887937"/>
              <a:gd name="connsiteX3" fmla="*/ 4991100 w 5840730"/>
              <a:gd name="connsiteY3" fmla="*/ 3134055 h 6887937"/>
              <a:gd name="connsiteX4" fmla="*/ 4922520 w 5840730"/>
              <a:gd name="connsiteY4" fmla="*/ 3415995 h 6887937"/>
              <a:gd name="connsiteX5" fmla="*/ 4785360 w 5840730"/>
              <a:gd name="connsiteY5" fmla="*/ 3926535 h 6887937"/>
              <a:gd name="connsiteX6" fmla="*/ 4028621 w 5840730"/>
              <a:gd name="connsiteY6" fmla="*/ 6887937 h 6887937"/>
              <a:gd name="connsiteX7" fmla="*/ 0 w 5840730"/>
              <a:gd name="connsiteY7" fmla="*/ 6877051 h 6887937"/>
              <a:gd name="connsiteX8" fmla="*/ 0 w 5840730"/>
              <a:gd name="connsiteY8"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22520 w 5840730"/>
              <a:gd name="connsiteY4" fmla="*/ 3415995 h 6887937"/>
              <a:gd name="connsiteX5" fmla="*/ 4785360 w 5840730"/>
              <a:gd name="connsiteY5" fmla="*/ 3926535 h 6887937"/>
              <a:gd name="connsiteX6" fmla="*/ 4028621 w 5840730"/>
              <a:gd name="connsiteY6" fmla="*/ 6887937 h 6887937"/>
              <a:gd name="connsiteX7" fmla="*/ 0 w 5840730"/>
              <a:gd name="connsiteY7" fmla="*/ 6877051 h 6887937"/>
              <a:gd name="connsiteX8" fmla="*/ 0 w 5840730"/>
              <a:gd name="connsiteY8"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922520 w 5840730"/>
              <a:gd name="connsiteY5" fmla="*/ 3415995 h 6887937"/>
              <a:gd name="connsiteX6" fmla="*/ 4785360 w 5840730"/>
              <a:gd name="connsiteY6" fmla="*/ 3926535 h 6887937"/>
              <a:gd name="connsiteX7" fmla="*/ 4028621 w 5840730"/>
              <a:gd name="connsiteY7" fmla="*/ 6887937 h 6887937"/>
              <a:gd name="connsiteX8" fmla="*/ 0 w 5840730"/>
              <a:gd name="connsiteY8" fmla="*/ 6877051 h 6887937"/>
              <a:gd name="connsiteX9" fmla="*/ 0 w 5840730"/>
              <a:gd name="connsiteY9"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655820 w 5840730"/>
              <a:gd name="connsiteY5" fmla="*/ 1770075 h 6887937"/>
              <a:gd name="connsiteX6" fmla="*/ 4922520 w 5840730"/>
              <a:gd name="connsiteY6" fmla="*/ 3415995 h 6887937"/>
              <a:gd name="connsiteX7" fmla="*/ 4785360 w 5840730"/>
              <a:gd name="connsiteY7" fmla="*/ 3926535 h 6887937"/>
              <a:gd name="connsiteX8" fmla="*/ 4028621 w 5840730"/>
              <a:gd name="connsiteY8" fmla="*/ 6887937 h 6887937"/>
              <a:gd name="connsiteX9" fmla="*/ 0 w 5840730"/>
              <a:gd name="connsiteY9" fmla="*/ 6877051 h 6887937"/>
              <a:gd name="connsiteX10" fmla="*/ 0 w 5840730"/>
              <a:gd name="connsiteY10"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655820 w 5840730"/>
              <a:gd name="connsiteY5" fmla="*/ 1770075 h 6887937"/>
              <a:gd name="connsiteX6" fmla="*/ 3901440 w 5840730"/>
              <a:gd name="connsiteY6" fmla="*/ 4696155 h 6887937"/>
              <a:gd name="connsiteX7" fmla="*/ 4922520 w 5840730"/>
              <a:gd name="connsiteY7" fmla="*/ 3415995 h 6887937"/>
              <a:gd name="connsiteX8" fmla="*/ 4785360 w 5840730"/>
              <a:gd name="connsiteY8" fmla="*/ 3926535 h 6887937"/>
              <a:gd name="connsiteX9" fmla="*/ 4028621 w 5840730"/>
              <a:gd name="connsiteY9" fmla="*/ 6887937 h 6887937"/>
              <a:gd name="connsiteX10" fmla="*/ 0 w 5840730"/>
              <a:gd name="connsiteY10" fmla="*/ 6877051 h 6887937"/>
              <a:gd name="connsiteX11" fmla="*/ 0 w 5840730"/>
              <a:gd name="connsiteY11"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655820 w 5840730"/>
              <a:gd name="connsiteY5" fmla="*/ 1770075 h 6887937"/>
              <a:gd name="connsiteX6" fmla="*/ 3901440 w 5840730"/>
              <a:gd name="connsiteY6" fmla="*/ 4696155 h 6887937"/>
              <a:gd name="connsiteX7" fmla="*/ 4457700 w 5840730"/>
              <a:gd name="connsiteY7" fmla="*/ 3842715 h 6887937"/>
              <a:gd name="connsiteX8" fmla="*/ 4785360 w 5840730"/>
              <a:gd name="connsiteY8" fmla="*/ 3926535 h 6887937"/>
              <a:gd name="connsiteX9" fmla="*/ 4028621 w 5840730"/>
              <a:gd name="connsiteY9" fmla="*/ 6887937 h 6887937"/>
              <a:gd name="connsiteX10" fmla="*/ 0 w 5840730"/>
              <a:gd name="connsiteY10" fmla="*/ 6877051 h 6887937"/>
              <a:gd name="connsiteX11" fmla="*/ 0 w 5840730"/>
              <a:gd name="connsiteY11"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655820 w 5840730"/>
              <a:gd name="connsiteY5" fmla="*/ 1770075 h 6887937"/>
              <a:gd name="connsiteX6" fmla="*/ 3901440 w 5840730"/>
              <a:gd name="connsiteY6" fmla="*/ 4696155 h 6887937"/>
              <a:gd name="connsiteX7" fmla="*/ 4213860 w 5840730"/>
              <a:gd name="connsiteY7" fmla="*/ 4757115 h 6887937"/>
              <a:gd name="connsiteX8" fmla="*/ 4457700 w 5840730"/>
              <a:gd name="connsiteY8" fmla="*/ 3842715 h 6887937"/>
              <a:gd name="connsiteX9" fmla="*/ 4785360 w 5840730"/>
              <a:gd name="connsiteY9" fmla="*/ 3926535 h 6887937"/>
              <a:gd name="connsiteX10" fmla="*/ 4028621 w 5840730"/>
              <a:gd name="connsiteY10" fmla="*/ 6887937 h 6887937"/>
              <a:gd name="connsiteX11" fmla="*/ 0 w 5840730"/>
              <a:gd name="connsiteY11" fmla="*/ 6877051 h 6887937"/>
              <a:gd name="connsiteX12" fmla="*/ 0 w 5840730"/>
              <a:gd name="connsiteY12"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937760 w 5840730"/>
              <a:gd name="connsiteY5" fmla="*/ 16100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895850 w 5840730"/>
              <a:gd name="connsiteY5" fmla="*/ 160243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895850 w 5840730"/>
              <a:gd name="connsiteY5" fmla="*/ 160243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895850 w 5840730"/>
              <a:gd name="connsiteY5" fmla="*/ 160243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5006340 w 5840730"/>
              <a:gd name="connsiteY4" fmla="*/ 182341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94910 w 5840730"/>
              <a:gd name="connsiteY4" fmla="*/ 185770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94910 w 5840730"/>
              <a:gd name="connsiteY4" fmla="*/ 185770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94910 w 5840730"/>
              <a:gd name="connsiteY4" fmla="*/ 185770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94910 w 5840730"/>
              <a:gd name="connsiteY4" fmla="*/ 185770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94910 w 5840730"/>
              <a:gd name="connsiteY4" fmla="*/ 185770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79670 w 5840730"/>
              <a:gd name="connsiteY4" fmla="*/ 186532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56810 w 5840730"/>
              <a:gd name="connsiteY4" fmla="*/ 186532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79670 w 5840730"/>
              <a:gd name="connsiteY4" fmla="*/ 184627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79670 w 5840730"/>
              <a:gd name="connsiteY4" fmla="*/ 184627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79670 w 5840730"/>
              <a:gd name="connsiteY4" fmla="*/ 184627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79670 w 5840730"/>
              <a:gd name="connsiteY4" fmla="*/ 184627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79670 w 5840730"/>
              <a:gd name="connsiteY4" fmla="*/ 184627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754880 w 5840730"/>
              <a:gd name="connsiteY3" fmla="*/ 2692095 h 6887937"/>
              <a:gd name="connsiteX4" fmla="*/ 4979670 w 5840730"/>
              <a:gd name="connsiteY4" fmla="*/ 1846275 h 6887937"/>
              <a:gd name="connsiteX5" fmla="*/ 4872990 w 5840730"/>
              <a:gd name="connsiteY5" fmla="*/ 1571955 h 6887937"/>
              <a:gd name="connsiteX6" fmla="*/ 4655820 w 5840730"/>
              <a:gd name="connsiteY6" fmla="*/ 1770075 h 6887937"/>
              <a:gd name="connsiteX7" fmla="*/ 3901440 w 5840730"/>
              <a:gd name="connsiteY7" fmla="*/ 4696155 h 6887937"/>
              <a:gd name="connsiteX8" fmla="*/ 4213860 w 5840730"/>
              <a:gd name="connsiteY8" fmla="*/ 4757115 h 6887937"/>
              <a:gd name="connsiteX9" fmla="*/ 4457700 w 5840730"/>
              <a:gd name="connsiteY9" fmla="*/ 3842715 h 6887937"/>
              <a:gd name="connsiteX10" fmla="*/ 4785360 w 5840730"/>
              <a:gd name="connsiteY10" fmla="*/ 3926535 h 6887937"/>
              <a:gd name="connsiteX11" fmla="*/ 4028621 w 5840730"/>
              <a:gd name="connsiteY11" fmla="*/ 6887937 h 6887937"/>
              <a:gd name="connsiteX12" fmla="*/ 0 w 5840730"/>
              <a:gd name="connsiteY12" fmla="*/ 6877051 h 6887937"/>
              <a:gd name="connsiteX13" fmla="*/ 0 w 5840730"/>
              <a:gd name="connsiteY13" fmla="*/ 0 h 6887937"/>
              <a:gd name="connsiteX0" fmla="*/ 0 w 5840730"/>
              <a:gd name="connsiteY0" fmla="*/ 0 h 6887937"/>
              <a:gd name="connsiteX1" fmla="*/ 5840730 w 5840730"/>
              <a:gd name="connsiteY1" fmla="*/ 0 h 6887937"/>
              <a:gd name="connsiteX2" fmla="*/ 5090160 w 5840730"/>
              <a:gd name="connsiteY2" fmla="*/ 2775915 h 6887937"/>
              <a:gd name="connsiteX3" fmla="*/ 4933950 w 5840730"/>
              <a:gd name="connsiteY3" fmla="*/ 273781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61560 w 5840730"/>
              <a:gd name="connsiteY3" fmla="*/ 294355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42510 w 5840730"/>
              <a:gd name="connsiteY3" fmla="*/ 301975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85360 w 5840730"/>
              <a:gd name="connsiteY11" fmla="*/ 3926535 h 6887937"/>
              <a:gd name="connsiteX12" fmla="*/ 4028621 w 5840730"/>
              <a:gd name="connsiteY12" fmla="*/ 6887937 h 6887937"/>
              <a:gd name="connsiteX13" fmla="*/ 0 w 5840730"/>
              <a:gd name="connsiteY13" fmla="*/ 6877051 h 6887937"/>
              <a:gd name="connsiteX14" fmla="*/ 0 w 5840730"/>
              <a:gd name="connsiteY14"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560570 w 5840730"/>
              <a:gd name="connsiteY11" fmla="*/ 412084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709160 w 5840730"/>
              <a:gd name="connsiteY11" fmla="*/ 363316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4213860 w 5840730"/>
              <a:gd name="connsiteY9" fmla="*/ 4757115 h 6887937"/>
              <a:gd name="connsiteX10" fmla="*/ 4457700 w 5840730"/>
              <a:gd name="connsiteY10" fmla="*/ 3842715 h 6887937"/>
              <a:gd name="connsiteX11" fmla="*/ 4686300 w 5840730"/>
              <a:gd name="connsiteY11" fmla="*/ 3713175 h 6887937"/>
              <a:gd name="connsiteX12" fmla="*/ 4785360 w 5840730"/>
              <a:gd name="connsiteY12" fmla="*/ 3926535 h 6887937"/>
              <a:gd name="connsiteX13" fmla="*/ 4028621 w 5840730"/>
              <a:gd name="connsiteY13" fmla="*/ 6887937 h 6887937"/>
              <a:gd name="connsiteX14" fmla="*/ 0 w 5840730"/>
              <a:gd name="connsiteY14" fmla="*/ 6877051 h 6887937"/>
              <a:gd name="connsiteX15" fmla="*/ 0 w 5840730"/>
              <a:gd name="connsiteY15"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901440 w 5840730"/>
              <a:gd name="connsiteY8" fmla="*/ 469615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893820 w 5840730"/>
              <a:gd name="connsiteY8" fmla="*/ 468853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 name="connsiteX0" fmla="*/ 0 w 5840730"/>
              <a:gd name="connsiteY0" fmla="*/ 0 h 6887937"/>
              <a:gd name="connsiteX1" fmla="*/ 5840730 w 5840730"/>
              <a:gd name="connsiteY1" fmla="*/ 0 h 6887937"/>
              <a:gd name="connsiteX2" fmla="*/ 5090160 w 5840730"/>
              <a:gd name="connsiteY2" fmla="*/ 2775915 h 6887937"/>
              <a:gd name="connsiteX3" fmla="*/ 4853940 w 5840730"/>
              <a:gd name="connsiteY3" fmla="*/ 2962605 h 6887937"/>
              <a:gd name="connsiteX4" fmla="*/ 4754880 w 5840730"/>
              <a:gd name="connsiteY4" fmla="*/ 2692095 h 6887937"/>
              <a:gd name="connsiteX5" fmla="*/ 4979670 w 5840730"/>
              <a:gd name="connsiteY5" fmla="*/ 1846275 h 6887937"/>
              <a:gd name="connsiteX6" fmla="*/ 4872990 w 5840730"/>
              <a:gd name="connsiteY6" fmla="*/ 1571955 h 6887937"/>
              <a:gd name="connsiteX7" fmla="*/ 4655820 w 5840730"/>
              <a:gd name="connsiteY7" fmla="*/ 1770075 h 6887937"/>
              <a:gd name="connsiteX8" fmla="*/ 3893820 w 5840730"/>
              <a:gd name="connsiteY8" fmla="*/ 4688535 h 6887937"/>
              <a:gd name="connsiteX9" fmla="*/ 3992880 w 5840730"/>
              <a:gd name="connsiteY9" fmla="*/ 4905705 h 6887937"/>
              <a:gd name="connsiteX10" fmla="*/ 4213860 w 5840730"/>
              <a:gd name="connsiteY10" fmla="*/ 4757115 h 6887937"/>
              <a:gd name="connsiteX11" fmla="*/ 4457700 w 5840730"/>
              <a:gd name="connsiteY11" fmla="*/ 3842715 h 6887937"/>
              <a:gd name="connsiteX12" fmla="*/ 4686300 w 5840730"/>
              <a:gd name="connsiteY12" fmla="*/ 3713175 h 6887937"/>
              <a:gd name="connsiteX13" fmla="*/ 4785360 w 5840730"/>
              <a:gd name="connsiteY13" fmla="*/ 3926535 h 6887937"/>
              <a:gd name="connsiteX14" fmla="*/ 4028621 w 5840730"/>
              <a:gd name="connsiteY14" fmla="*/ 6887937 h 6887937"/>
              <a:gd name="connsiteX15" fmla="*/ 0 w 5840730"/>
              <a:gd name="connsiteY15" fmla="*/ 6877051 h 6887937"/>
              <a:gd name="connsiteX16" fmla="*/ 0 w 5840730"/>
              <a:gd name="connsiteY16" fmla="*/ 0 h 68879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840730" h="6887937">
                <a:moveTo>
                  <a:pt x="0" y="0"/>
                </a:moveTo>
                <a:lnTo>
                  <a:pt x="5840730" y="0"/>
                </a:lnTo>
                <a:lnTo>
                  <a:pt x="5090160" y="2775915"/>
                </a:lnTo>
                <a:cubicBezTo>
                  <a:pt x="5057140" y="2883865"/>
                  <a:pt x="5020310" y="2976575"/>
                  <a:pt x="4853940" y="2962605"/>
                </a:cubicBezTo>
                <a:cubicBezTo>
                  <a:pt x="4668520" y="2845765"/>
                  <a:pt x="4761230" y="2747975"/>
                  <a:pt x="4754880" y="2692095"/>
                </a:cubicBezTo>
                <a:cubicBezTo>
                  <a:pt x="4845050" y="2355545"/>
                  <a:pt x="4904740" y="2121865"/>
                  <a:pt x="4979670" y="1846275"/>
                </a:cubicBezTo>
                <a:cubicBezTo>
                  <a:pt x="5021580" y="1687525"/>
                  <a:pt x="4996180" y="1615135"/>
                  <a:pt x="4872990" y="1571955"/>
                </a:cubicBezTo>
                <a:cubicBezTo>
                  <a:pt x="4738370" y="1563065"/>
                  <a:pt x="4699000" y="1597355"/>
                  <a:pt x="4655820" y="1770075"/>
                </a:cubicBezTo>
                <a:cubicBezTo>
                  <a:pt x="4671060" y="1858975"/>
                  <a:pt x="3878580" y="4599635"/>
                  <a:pt x="3893820" y="4688535"/>
                </a:cubicBezTo>
                <a:cubicBezTo>
                  <a:pt x="3858895" y="4824425"/>
                  <a:pt x="3925570" y="4880305"/>
                  <a:pt x="3992880" y="4905705"/>
                </a:cubicBezTo>
                <a:cubicBezTo>
                  <a:pt x="4102100" y="4904435"/>
                  <a:pt x="4158615" y="4917135"/>
                  <a:pt x="4213860" y="4757115"/>
                </a:cubicBezTo>
                <a:lnTo>
                  <a:pt x="4457700" y="3842715"/>
                </a:lnTo>
                <a:cubicBezTo>
                  <a:pt x="4481830" y="3756355"/>
                  <a:pt x="4555490" y="3692855"/>
                  <a:pt x="4686300" y="3713175"/>
                </a:cubicBezTo>
                <a:cubicBezTo>
                  <a:pt x="4829810" y="3791915"/>
                  <a:pt x="4782820" y="3882085"/>
                  <a:pt x="4785360" y="3926535"/>
                </a:cubicBezTo>
                <a:lnTo>
                  <a:pt x="4028621" y="6887937"/>
                </a:lnTo>
                <a:lnTo>
                  <a:pt x="0" y="6877051"/>
                </a:lnTo>
                <a:lnTo>
                  <a:pt x="0" y="0"/>
                </a:lnTo>
                <a:close/>
              </a:path>
            </a:pathLst>
          </a:custGeom>
          <a:solidFill>
            <a:schemeClr val="bg2"/>
          </a:solidFill>
          <a:ln>
            <a:noFill/>
          </a:ln>
        </p:spPr>
        <p:txBody>
          <a:bodyPr anchor="ctr"/>
          <a:lstStyle>
            <a:lvl1pPr algn="ctr">
              <a:defRPr baseline="-25000"/>
            </a:lvl1pPr>
          </a:lstStyle>
          <a:p>
            <a:r>
              <a:rPr lang="en-US"/>
              <a:t>Click icon to add picture</a:t>
            </a:r>
            <a:endParaRPr lang="en-US" dirty="0"/>
          </a:p>
        </p:txBody>
      </p:sp>
      <p:sp>
        <p:nvSpPr>
          <p:cNvPr id="7" name="Text Placeholder 6">
            <a:extLst>
              <a:ext uri="{FF2B5EF4-FFF2-40B4-BE49-F238E27FC236}">
                <a16:creationId xmlns:a16="http://schemas.microsoft.com/office/drawing/2014/main" id="{E1A56017-320A-546E-A749-7145642CB967}"/>
              </a:ext>
            </a:extLst>
          </p:cNvPr>
          <p:cNvSpPr>
            <a:spLocks noGrp="1"/>
          </p:cNvSpPr>
          <p:nvPr>
            <p:ph type="body" sz="quarter" idx="12" hasCustomPrompt="1"/>
          </p:nvPr>
        </p:nvSpPr>
        <p:spPr>
          <a:xfrm>
            <a:off x="6599788" y="2341261"/>
            <a:ext cx="4796710" cy="401939"/>
          </a:xfrm>
        </p:spPr>
        <p:txBody>
          <a:bodyPr lIns="91440" tIns="0" anchor="b">
            <a:normAutofit/>
          </a:bodyPr>
          <a:lstStyle>
            <a:lvl1pPr marL="0" indent="0">
              <a:spcAft>
                <a:spcPts val="600"/>
              </a:spcAft>
              <a:buFont typeface="Courier New" panose="02070309020205020404" pitchFamily="49" charset="0"/>
              <a:buNone/>
              <a:defRPr sz="2000">
                <a:solidFill>
                  <a:schemeClr val="accent1"/>
                </a:solidFill>
              </a:defRPr>
            </a:lvl1pPr>
            <a:lvl2pPr marL="274320" indent="-274320">
              <a:buFont typeface="Courier New" panose="02070309020205020404" pitchFamily="49" charset="0"/>
              <a:buChar char="o"/>
              <a:defRPr sz="1200">
                <a:solidFill>
                  <a:schemeClr val="bg1"/>
                </a:solidFill>
              </a:defRPr>
            </a:lvl2pPr>
            <a:lvl3pPr marL="274320" indent="-274320">
              <a:buFont typeface="Courier New" panose="02070309020205020404" pitchFamily="49" charset="0"/>
              <a:buChar char="o"/>
              <a:defRPr sz="1050">
                <a:solidFill>
                  <a:schemeClr val="bg1"/>
                </a:solidFill>
              </a:defRPr>
            </a:lvl3pPr>
            <a:lvl4pPr marL="274320" indent="-274320">
              <a:buFont typeface="Courier New" panose="02070309020205020404" pitchFamily="49" charset="0"/>
              <a:buChar char="o"/>
              <a:defRPr sz="1050">
                <a:solidFill>
                  <a:schemeClr val="bg1"/>
                </a:solidFill>
              </a:defRPr>
            </a:lvl4pPr>
            <a:lvl5pPr marL="274320" indent="-274320">
              <a:buFont typeface="Courier New" panose="02070309020205020404" pitchFamily="49" charset="0"/>
              <a:buChar char="o"/>
              <a:defRPr sz="1050">
                <a:solidFill>
                  <a:schemeClr val="bg1"/>
                </a:solidFill>
              </a:defRPr>
            </a:lvl5pPr>
          </a:lstStyle>
          <a:p>
            <a:pPr lvl="0"/>
            <a:r>
              <a:rPr lang="en-US" dirty="0"/>
              <a:t>Click to add text</a:t>
            </a:r>
          </a:p>
        </p:txBody>
      </p:sp>
      <p:sp>
        <p:nvSpPr>
          <p:cNvPr id="11" name="Text Placeholder 10">
            <a:extLst>
              <a:ext uri="{FF2B5EF4-FFF2-40B4-BE49-F238E27FC236}">
                <a16:creationId xmlns:a16="http://schemas.microsoft.com/office/drawing/2014/main" id="{A9BC9EC3-C68A-CC9E-C220-8D585A8B43A0}"/>
              </a:ext>
            </a:extLst>
          </p:cNvPr>
          <p:cNvSpPr>
            <a:spLocks noGrp="1"/>
          </p:cNvSpPr>
          <p:nvPr>
            <p:ph type="body" sz="quarter" idx="15" hasCustomPrompt="1"/>
          </p:nvPr>
        </p:nvSpPr>
        <p:spPr>
          <a:xfrm>
            <a:off x="6599789" y="2753247"/>
            <a:ext cx="3852296" cy="817345"/>
          </a:xfrm>
        </p:spPr>
        <p:txBody>
          <a:bodyPr lIns="91440">
            <a:noAutofit/>
          </a:bodyPr>
          <a:lstStyle>
            <a:lvl1pPr marL="0" indent="0">
              <a:buNone/>
              <a:defRPr sz="1400">
                <a:solidFill>
                  <a:schemeClr val="bg1"/>
                </a:solidFill>
              </a:defRPr>
            </a:lvl1pPr>
            <a:lvl2pPr marL="201168" indent="0">
              <a:buNone/>
              <a:defRPr sz="1200">
                <a:solidFill>
                  <a:schemeClr val="bg1"/>
                </a:solidFill>
              </a:defRPr>
            </a:lvl2pPr>
            <a:lvl3pPr marL="384048" indent="0">
              <a:buNone/>
              <a:defRPr sz="1200">
                <a:solidFill>
                  <a:schemeClr val="bg1"/>
                </a:solidFill>
              </a:defRPr>
            </a:lvl3pPr>
            <a:lvl4pPr marL="566928" indent="0">
              <a:buNone/>
              <a:defRPr sz="1200">
                <a:solidFill>
                  <a:schemeClr val="bg1"/>
                </a:solidFill>
              </a:defRPr>
            </a:lvl4pPr>
            <a:lvl5pPr marL="749808" indent="0">
              <a:buNone/>
              <a:defRPr sz="1200">
                <a:solidFill>
                  <a:schemeClr val="bg1"/>
                </a:solidFill>
              </a:defRPr>
            </a:lvl5pPr>
          </a:lstStyle>
          <a:p>
            <a:pPr lvl="0"/>
            <a:r>
              <a:rPr lang="en-US" dirty="0"/>
              <a:t>Click to add text</a:t>
            </a:r>
          </a:p>
        </p:txBody>
      </p:sp>
      <p:pic>
        <p:nvPicPr>
          <p:cNvPr id="9" name="Graphic 8">
            <a:extLst>
              <a:ext uri="{FF2B5EF4-FFF2-40B4-BE49-F238E27FC236}">
                <a16:creationId xmlns:a16="http://schemas.microsoft.com/office/drawing/2014/main" id="{546FE873-5DC1-BDE4-557B-F18695033673}"/>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rot="10800000">
            <a:off x="4426666" y="5060315"/>
            <a:ext cx="927943" cy="1801301"/>
          </a:xfrm>
          <a:prstGeom prst="rect">
            <a:avLst/>
          </a:prstGeom>
        </p:spPr>
      </p:pic>
      <p:sp>
        <p:nvSpPr>
          <p:cNvPr id="6" name="Text Placeholder 6">
            <a:extLst>
              <a:ext uri="{FF2B5EF4-FFF2-40B4-BE49-F238E27FC236}">
                <a16:creationId xmlns:a16="http://schemas.microsoft.com/office/drawing/2014/main" id="{DE3FA6A1-74D7-3926-C0BF-FECA6C0B0338}"/>
              </a:ext>
            </a:extLst>
          </p:cNvPr>
          <p:cNvSpPr>
            <a:spLocks noGrp="1"/>
          </p:cNvSpPr>
          <p:nvPr>
            <p:ph type="body" sz="quarter" idx="13" hasCustomPrompt="1"/>
          </p:nvPr>
        </p:nvSpPr>
        <p:spPr>
          <a:xfrm>
            <a:off x="6599788" y="3563285"/>
            <a:ext cx="4796710" cy="401939"/>
          </a:xfrm>
        </p:spPr>
        <p:txBody>
          <a:bodyPr lIns="91440" tIns="0" anchor="b">
            <a:normAutofit/>
          </a:bodyPr>
          <a:lstStyle>
            <a:lvl1pPr marL="0" indent="0">
              <a:spcAft>
                <a:spcPts val="600"/>
              </a:spcAft>
              <a:buFont typeface="Courier New" panose="02070309020205020404" pitchFamily="49" charset="0"/>
              <a:buNone/>
              <a:defRPr sz="2000">
                <a:solidFill>
                  <a:schemeClr val="accent1"/>
                </a:solidFill>
              </a:defRPr>
            </a:lvl1pPr>
            <a:lvl2pPr marL="274320" indent="-274320">
              <a:buFont typeface="Courier New" panose="02070309020205020404" pitchFamily="49" charset="0"/>
              <a:buChar char="o"/>
              <a:defRPr sz="1200">
                <a:solidFill>
                  <a:schemeClr val="bg1"/>
                </a:solidFill>
              </a:defRPr>
            </a:lvl2pPr>
            <a:lvl3pPr marL="274320" indent="-274320">
              <a:buFont typeface="Courier New" panose="02070309020205020404" pitchFamily="49" charset="0"/>
              <a:buChar char="o"/>
              <a:defRPr sz="1050">
                <a:solidFill>
                  <a:schemeClr val="bg1"/>
                </a:solidFill>
              </a:defRPr>
            </a:lvl3pPr>
            <a:lvl4pPr marL="274320" indent="-274320">
              <a:buFont typeface="Courier New" panose="02070309020205020404" pitchFamily="49" charset="0"/>
              <a:buChar char="o"/>
              <a:defRPr sz="1050">
                <a:solidFill>
                  <a:schemeClr val="bg1"/>
                </a:solidFill>
              </a:defRPr>
            </a:lvl4pPr>
            <a:lvl5pPr marL="274320" indent="-274320">
              <a:buFont typeface="Courier New" panose="02070309020205020404" pitchFamily="49" charset="0"/>
              <a:buChar char="o"/>
              <a:defRPr sz="1050">
                <a:solidFill>
                  <a:schemeClr val="bg1"/>
                </a:solidFill>
              </a:defRPr>
            </a:lvl5pPr>
          </a:lstStyle>
          <a:p>
            <a:pPr lvl="0"/>
            <a:r>
              <a:rPr lang="en-US" dirty="0"/>
              <a:t>Click to add text</a:t>
            </a:r>
          </a:p>
        </p:txBody>
      </p:sp>
      <p:sp>
        <p:nvSpPr>
          <p:cNvPr id="12" name="Text Placeholder 10">
            <a:extLst>
              <a:ext uri="{FF2B5EF4-FFF2-40B4-BE49-F238E27FC236}">
                <a16:creationId xmlns:a16="http://schemas.microsoft.com/office/drawing/2014/main" id="{9487AC4B-B367-6BC8-2DCA-61A43B326449}"/>
              </a:ext>
            </a:extLst>
          </p:cNvPr>
          <p:cNvSpPr>
            <a:spLocks noGrp="1"/>
          </p:cNvSpPr>
          <p:nvPr>
            <p:ph type="body" sz="quarter" idx="16" hasCustomPrompt="1"/>
          </p:nvPr>
        </p:nvSpPr>
        <p:spPr>
          <a:xfrm>
            <a:off x="6599788" y="3982578"/>
            <a:ext cx="3860546" cy="529133"/>
          </a:xfrm>
        </p:spPr>
        <p:txBody>
          <a:bodyPr lIns="91440">
            <a:noAutofit/>
          </a:bodyPr>
          <a:lstStyle>
            <a:lvl1pPr marL="0" indent="0">
              <a:buNone/>
              <a:defRPr sz="1400">
                <a:solidFill>
                  <a:schemeClr val="bg1"/>
                </a:solidFill>
              </a:defRPr>
            </a:lvl1pPr>
            <a:lvl2pPr marL="201168" indent="0">
              <a:buNone/>
              <a:defRPr sz="1200">
                <a:solidFill>
                  <a:schemeClr val="bg1"/>
                </a:solidFill>
              </a:defRPr>
            </a:lvl2pPr>
            <a:lvl3pPr marL="384048" indent="0">
              <a:buNone/>
              <a:defRPr sz="1200">
                <a:solidFill>
                  <a:schemeClr val="bg1"/>
                </a:solidFill>
              </a:defRPr>
            </a:lvl3pPr>
            <a:lvl4pPr marL="566928" indent="0">
              <a:buNone/>
              <a:defRPr sz="1200">
                <a:solidFill>
                  <a:schemeClr val="bg1"/>
                </a:solidFill>
              </a:defRPr>
            </a:lvl4pPr>
            <a:lvl5pPr marL="749808" indent="0">
              <a:buNone/>
              <a:defRPr sz="1200">
                <a:solidFill>
                  <a:schemeClr val="bg1"/>
                </a:solidFill>
              </a:defRPr>
            </a:lvl5pPr>
          </a:lstStyle>
          <a:p>
            <a:pPr lvl="0"/>
            <a:r>
              <a:rPr lang="en-US" dirty="0"/>
              <a:t>Click to add text</a:t>
            </a:r>
          </a:p>
        </p:txBody>
      </p:sp>
      <p:sp>
        <p:nvSpPr>
          <p:cNvPr id="8" name="Text Placeholder 6">
            <a:extLst>
              <a:ext uri="{FF2B5EF4-FFF2-40B4-BE49-F238E27FC236}">
                <a16:creationId xmlns:a16="http://schemas.microsoft.com/office/drawing/2014/main" id="{34E9A44E-6692-ACFA-4EB0-368490BF357A}"/>
              </a:ext>
            </a:extLst>
          </p:cNvPr>
          <p:cNvSpPr>
            <a:spLocks noGrp="1"/>
          </p:cNvSpPr>
          <p:nvPr>
            <p:ph type="body" sz="quarter" idx="14" hasCustomPrompt="1"/>
          </p:nvPr>
        </p:nvSpPr>
        <p:spPr>
          <a:xfrm>
            <a:off x="6599788" y="4564818"/>
            <a:ext cx="4796710" cy="401939"/>
          </a:xfrm>
        </p:spPr>
        <p:txBody>
          <a:bodyPr lIns="91440" tIns="0" anchor="b">
            <a:normAutofit/>
          </a:bodyPr>
          <a:lstStyle>
            <a:lvl1pPr marL="0" indent="0">
              <a:spcAft>
                <a:spcPts val="600"/>
              </a:spcAft>
              <a:buFont typeface="Courier New" panose="02070309020205020404" pitchFamily="49" charset="0"/>
              <a:buNone/>
              <a:defRPr sz="2000">
                <a:solidFill>
                  <a:schemeClr val="accent1"/>
                </a:solidFill>
              </a:defRPr>
            </a:lvl1pPr>
            <a:lvl2pPr marL="274320" indent="-274320">
              <a:buFont typeface="Courier New" panose="02070309020205020404" pitchFamily="49" charset="0"/>
              <a:buChar char="o"/>
              <a:defRPr sz="1200">
                <a:solidFill>
                  <a:schemeClr val="bg1"/>
                </a:solidFill>
              </a:defRPr>
            </a:lvl2pPr>
            <a:lvl3pPr marL="274320" indent="-274320">
              <a:buFont typeface="Courier New" panose="02070309020205020404" pitchFamily="49" charset="0"/>
              <a:buChar char="o"/>
              <a:defRPr sz="1050">
                <a:solidFill>
                  <a:schemeClr val="bg1"/>
                </a:solidFill>
              </a:defRPr>
            </a:lvl3pPr>
            <a:lvl4pPr marL="274320" indent="-274320">
              <a:buFont typeface="Courier New" panose="02070309020205020404" pitchFamily="49" charset="0"/>
              <a:buChar char="o"/>
              <a:defRPr sz="1050">
                <a:solidFill>
                  <a:schemeClr val="bg1"/>
                </a:solidFill>
              </a:defRPr>
            </a:lvl4pPr>
            <a:lvl5pPr marL="274320" indent="-274320">
              <a:buFont typeface="Courier New" panose="02070309020205020404" pitchFamily="49" charset="0"/>
              <a:buChar char="o"/>
              <a:defRPr sz="1050">
                <a:solidFill>
                  <a:schemeClr val="bg1"/>
                </a:solidFill>
              </a:defRPr>
            </a:lvl5pPr>
          </a:lstStyle>
          <a:p>
            <a:pPr lvl="0"/>
            <a:r>
              <a:rPr lang="en-US" dirty="0"/>
              <a:t>Click to add text</a:t>
            </a:r>
          </a:p>
        </p:txBody>
      </p:sp>
      <p:sp>
        <p:nvSpPr>
          <p:cNvPr id="13" name="Text Placeholder 10">
            <a:extLst>
              <a:ext uri="{FF2B5EF4-FFF2-40B4-BE49-F238E27FC236}">
                <a16:creationId xmlns:a16="http://schemas.microsoft.com/office/drawing/2014/main" id="{AB0B6725-F963-746B-381A-0F998539A022}"/>
              </a:ext>
            </a:extLst>
          </p:cNvPr>
          <p:cNvSpPr>
            <a:spLocks noGrp="1"/>
          </p:cNvSpPr>
          <p:nvPr>
            <p:ph type="body" sz="quarter" idx="17" hasCustomPrompt="1"/>
          </p:nvPr>
        </p:nvSpPr>
        <p:spPr>
          <a:xfrm>
            <a:off x="6599788" y="4975138"/>
            <a:ext cx="3860546" cy="852906"/>
          </a:xfrm>
        </p:spPr>
        <p:txBody>
          <a:bodyPr lIns="91440">
            <a:noAutofit/>
          </a:bodyPr>
          <a:lstStyle>
            <a:lvl1pPr marL="0" indent="0">
              <a:buNone/>
              <a:defRPr sz="1400">
                <a:solidFill>
                  <a:schemeClr val="bg1"/>
                </a:solidFill>
              </a:defRPr>
            </a:lvl1pPr>
            <a:lvl2pPr marL="201168" indent="0">
              <a:buNone/>
              <a:defRPr sz="1200">
                <a:solidFill>
                  <a:schemeClr val="bg1"/>
                </a:solidFill>
              </a:defRPr>
            </a:lvl2pPr>
            <a:lvl3pPr marL="384048" indent="0">
              <a:buNone/>
              <a:defRPr sz="1200">
                <a:solidFill>
                  <a:schemeClr val="bg1"/>
                </a:solidFill>
              </a:defRPr>
            </a:lvl3pPr>
            <a:lvl4pPr marL="566928" indent="0">
              <a:buNone/>
              <a:defRPr sz="1200">
                <a:solidFill>
                  <a:schemeClr val="bg1"/>
                </a:solidFill>
              </a:defRPr>
            </a:lvl4pPr>
            <a:lvl5pPr marL="749808" indent="0">
              <a:buNone/>
              <a:defRPr sz="1200">
                <a:solidFill>
                  <a:schemeClr val="bg1"/>
                </a:solidFill>
              </a:defRPr>
            </a:lvl5pPr>
          </a:lstStyle>
          <a:p>
            <a:pPr lvl="0"/>
            <a:r>
              <a:rPr lang="en-US" dirty="0"/>
              <a:t>Click to add text</a:t>
            </a:r>
          </a:p>
        </p:txBody>
      </p:sp>
    </p:spTree>
    <p:extLst>
      <p:ext uri="{BB962C8B-B14F-4D97-AF65-F5344CB8AC3E}">
        <p14:creationId xmlns:p14="http://schemas.microsoft.com/office/powerpoint/2010/main" val="14192083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dirty="0"/>
              <a:t>Add title here</a:t>
            </a:r>
          </a:p>
        </p:txBody>
      </p:sp>
      <p:sp>
        <p:nvSpPr>
          <p:cNvPr id="3" name="Text Placeholder 2"/>
          <p:cNvSpPr>
            <a:spLocks noGrp="1"/>
          </p:cNvSpPr>
          <p:nvPr>
            <p:ph type="body" idx="1"/>
          </p:nvPr>
        </p:nvSpPr>
        <p:spPr>
          <a:xfrm>
            <a:off x="1097280" y="2108201"/>
            <a:ext cx="10058400" cy="3760891"/>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Footer Placeholder 8">
            <a:extLst>
              <a:ext uri="{FF2B5EF4-FFF2-40B4-BE49-F238E27FC236}">
                <a16:creationId xmlns:a16="http://schemas.microsoft.com/office/drawing/2014/main" id="{16BCAC9C-7B8B-A7E5-574A-2C2D473655B3}"/>
              </a:ext>
            </a:extLst>
          </p:cNvPr>
          <p:cNvSpPr>
            <a:spLocks noGrp="1"/>
          </p:cNvSpPr>
          <p:nvPr>
            <p:ph type="ftr" sz="quarter" idx="3"/>
          </p:nvPr>
        </p:nvSpPr>
        <p:spPr>
          <a:xfrm>
            <a:off x="643051" y="6221324"/>
            <a:ext cx="6818262" cy="365125"/>
          </a:xfrm>
          <a:prstGeom prst="rect">
            <a:avLst/>
          </a:prstGeom>
        </p:spPr>
        <p:txBody>
          <a:bodyPr/>
          <a:lstStyle>
            <a:lvl1pPr>
              <a:defRPr sz="1100" b="0" i="0" cap="all" baseline="0">
                <a:solidFill>
                  <a:schemeClr val="tx1"/>
                </a:solidFill>
                <a:latin typeface="+mn-lt"/>
              </a:defRPr>
            </a:lvl1pPr>
          </a:lstStyle>
          <a:p>
            <a:r>
              <a:rPr lang="en-US" dirty="0"/>
              <a:t>Add footer here</a:t>
            </a:r>
          </a:p>
        </p:txBody>
      </p:sp>
      <p:sp>
        <p:nvSpPr>
          <p:cNvPr id="8" name="Slide Number Placeholder 9">
            <a:extLst>
              <a:ext uri="{FF2B5EF4-FFF2-40B4-BE49-F238E27FC236}">
                <a16:creationId xmlns:a16="http://schemas.microsoft.com/office/drawing/2014/main" id="{E44D41BF-45CF-B60E-08D3-A8C49332E574}"/>
              </a:ext>
            </a:extLst>
          </p:cNvPr>
          <p:cNvSpPr>
            <a:spLocks noGrp="1"/>
          </p:cNvSpPr>
          <p:nvPr>
            <p:ph type="sldNum" sz="quarter" idx="4"/>
          </p:nvPr>
        </p:nvSpPr>
        <p:spPr>
          <a:xfrm>
            <a:off x="10930596" y="6221324"/>
            <a:ext cx="617912" cy="365125"/>
          </a:xfrm>
          <a:prstGeom prst="rect">
            <a:avLst/>
          </a:prstGeom>
        </p:spPr>
        <p:txBody>
          <a:bodyPr/>
          <a:lstStyle>
            <a:lvl1pPr algn="r">
              <a:defRPr sz="1100" b="0" i="0">
                <a:solidFill>
                  <a:schemeClr val="tx1"/>
                </a:solidFill>
                <a:latin typeface="+mn-lt"/>
              </a:defRPr>
            </a:lvl1pPr>
          </a:lstStyle>
          <a:p>
            <a:fld id="{3A98EE3D-8CD1-4C3F-BD1C-C98C9596463C}" type="slidenum">
              <a:rPr lang="en-US" smtClean="0"/>
              <a:pPr/>
              <a:t>‹#›</a:t>
            </a:fld>
            <a:endParaRPr lang="en-US" dirty="0"/>
          </a:p>
        </p:txBody>
      </p:sp>
    </p:spTree>
    <p:extLst>
      <p:ext uri="{BB962C8B-B14F-4D97-AF65-F5344CB8AC3E}">
        <p14:creationId xmlns:p14="http://schemas.microsoft.com/office/powerpoint/2010/main" val="68232827"/>
      </p:ext>
    </p:extLst>
  </p:cSld>
  <p:clrMap bg1="lt1" tx1="dk1" bg2="lt2" tx2="dk2" accent1="accent1" accent2="accent2" accent3="accent3" accent4="accent4" accent5="accent5" accent6="accent6" hlink="hlink" folHlink="folHlink"/>
  <p:sldLayoutIdLst>
    <p:sldLayoutId id="2147483742" r:id="rId1"/>
    <p:sldLayoutId id="2147483743" r:id="rId2"/>
    <p:sldLayoutId id="2147483744" r:id="rId3"/>
    <p:sldLayoutId id="2147483745" r:id="rId4"/>
    <p:sldLayoutId id="2147483749" r:id="rId5"/>
    <p:sldLayoutId id="2147483746" r:id="rId6"/>
    <p:sldLayoutId id="2147483747" r:id="rId7"/>
    <p:sldLayoutId id="2147483748" r:id="rId8"/>
    <p:sldLayoutId id="2147483750" r:id="rId9"/>
    <p:sldLayoutId id="2147483756" r:id="rId10"/>
    <p:sldLayoutId id="2147483751" r:id="rId11"/>
    <p:sldLayoutId id="2147483752" r:id="rId12"/>
    <p:sldLayoutId id="2147483754" r:id="rId13"/>
    <p:sldLayoutId id="2147483755" r:id="rId14"/>
    <p:sldLayoutId id="2147483753" r:id="rId15"/>
  </p:sldLayoutIdLst>
  <p:hf hdr="0" dt="0"/>
  <p:txStyles>
    <p:titleStyle>
      <a:lvl1pPr algn="l" defTabSz="914400" rtl="0" eaLnBrk="1" latinLnBrk="0" hangingPunct="1">
        <a:lnSpc>
          <a:spcPct val="90000"/>
        </a:lnSpc>
        <a:spcBef>
          <a:spcPct val="0"/>
        </a:spcBef>
        <a:buNone/>
        <a:defRPr sz="6000" kern="1200" spc="-50" baseline="0">
          <a:solidFill>
            <a:schemeClr val="tx1"/>
          </a:solidFill>
          <a:latin typeface="+mj-lt"/>
          <a:ea typeface="+mj-ea"/>
          <a:cs typeface="+mj-cs"/>
        </a:defRPr>
      </a:lvl1pPr>
    </p:titleStyle>
    <p:bodyStyle>
      <a:lvl1pPr marL="91440" indent="-91440" algn="l" defTabSz="914400" rtl="0" eaLnBrk="1" latinLnBrk="0" hangingPunct="1">
        <a:lnSpc>
          <a:spcPct val="100000"/>
        </a:lnSpc>
        <a:spcBef>
          <a:spcPts val="1200"/>
        </a:spcBef>
        <a:spcAft>
          <a:spcPts val="200"/>
        </a:spcAft>
        <a:buClr>
          <a:schemeClr val="accent1"/>
        </a:buClr>
        <a:buSzPct val="100000"/>
        <a:buFont typeface="Calibri" panose="020F0502020204030204" pitchFamily="34" charset="0"/>
        <a:buChar char=" "/>
        <a:defRPr sz="2000" kern="1200">
          <a:solidFill>
            <a:schemeClr val="tx1"/>
          </a:solidFill>
          <a:latin typeface="+mn-lt"/>
          <a:ea typeface="+mn-ea"/>
          <a:cs typeface="+mn-cs"/>
        </a:defRPr>
      </a:lvl1pPr>
      <a:lvl2pPr marL="384048" indent="-182880" algn="l" defTabSz="914400" rtl="0" eaLnBrk="1" latinLnBrk="0" hangingPunct="1">
        <a:lnSpc>
          <a:spcPct val="100000"/>
        </a:lnSpc>
        <a:spcBef>
          <a:spcPts val="200"/>
        </a:spcBef>
        <a:spcAft>
          <a:spcPts val="400"/>
        </a:spcAft>
        <a:buClrTx/>
        <a:buFont typeface="Calibri" pitchFamily="34" charset="0"/>
        <a:buChar char="◦"/>
        <a:defRPr sz="1800" kern="1200">
          <a:solidFill>
            <a:schemeClr val="tx1"/>
          </a:solidFill>
          <a:latin typeface="+mn-lt"/>
          <a:ea typeface="+mn-ea"/>
          <a:cs typeface="+mn-cs"/>
        </a:defRPr>
      </a:lvl2pPr>
      <a:lvl3pPr marL="56692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solidFill>
          <a:latin typeface="+mn-lt"/>
          <a:ea typeface="+mn-ea"/>
          <a:cs typeface="+mn-cs"/>
        </a:defRPr>
      </a:lvl3pPr>
      <a:lvl4pPr marL="74980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solidFill>
          <a:latin typeface="+mn-lt"/>
          <a:ea typeface="+mn-ea"/>
          <a:cs typeface="+mn-cs"/>
        </a:defRPr>
      </a:lvl4pPr>
      <a:lvl5pPr marL="93268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8.png"/><Relationship Id="rId1" Type="http://schemas.openxmlformats.org/officeDocument/2006/relationships/slideLayout" Target="../slideLayouts/slideLayout6.xml"/><Relationship Id="rId6" Type="http://schemas.openxmlformats.org/officeDocument/2006/relationships/image" Target="../media/image12.png"/><Relationship Id="rId5" Type="http://schemas.openxmlformats.org/officeDocument/2006/relationships/image" Target="../media/image28.png"/><Relationship Id="rId4" Type="http://schemas.openxmlformats.org/officeDocument/2006/relationships/image" Target="../media/image4.sv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8.png"/><Relationship Id="rId1" Type="http://schemas.openxmlformats.org/officeDocument/2006/relationships/slideLayout" Target="../slideLayouts/slideLayout6.xml"/><Relationship Id="rId6" Type="http://schemas.openxmlformats.org/officeDocument/2006/relationships/image" Target="../media/image12.png"/><Relationship Id="rId5" Type="http://schemas.openxmlformats.org/officeDocument/2006/relationships/image" Target="../media/image29.png"/><Relationship Id="rId4" Type="http://schemas.openxmlformats.org/officeDocument/2006/relationships/image" Target="../media/image4.svg"/></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12.png"/><Relationship Id="rId2" Type="http://schemas.openxmlformats.org/officeDocument/2006/relationships/image" Target="../media/image18.png"/><Relationship Id="rId1" Type="http://schemas.openxmlformats.org/officeDocument/2006/relationships/slideLayout" Target="../slideLayouts/slideLayout6.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4.svg"/></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12.png"/><Relationship Id="rId2" Type="http://schemas.openxmlformats.org/officeDocument/2006/relationships/image" Target="../media/image18.png"/><Relationship Id="rId1" Type="http://schemas.openxmlformats.org/officeDocument/2006/relationships/slideLayout" Target="../slideLayouts/slideLayout6.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4.svg"/></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34.jpe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8" Type="http://schemas.openxmlformats.org/officeDocument/2006/relationships/slide" Target="slide4.xml"/><Relationship Id="rId3" Type="http://schemas.openxmlformats.org/officeDocument/2006/relationships/image" Target="../media/image14.png"/><Relationship Id="rId7" Type="http://schemas.openxmlformats.org/officeDocument/2006/relationships/slide" Target="slide3.xml"/><Relationship Id="rId2" Type="http://schemas.openxmlformats.org/officeDocument/2006/relationships/image" Target="../media/image13.png"/><Relationship Id="rId1" Type="http://schemas.openxmlformats.org/officeDocument/2006/relationships/slideLayout" Target="../slideLayouts/slideLayout4.xml"/><Relationship Id="rId6" Type="http://schemas.openxmlformats.org/officeDocument/2006/relationships/image" Target="../media/image17.png"/><Relationship Id="rId11" Type="http://schemas.openxmlformats.org/officeDocument/2006/relationships/image" Target="../media/image12.png"/><Relationship Id="rId5" Type="http://schemas.openxmlformats.org/officeDocument/2006/relationships/image" Target="../media/image16.png"/><Relationship Id="rId10" Type="http://schemas.openxmlformats.org/officeDocument/2006/relationships/slide" Target="slide14.xml"/><Relationship Id="rId4" Type="http://schemas.openxmlformats.org/officeDocument/2006/relationships/image" Target="../media/image15.png"/><Relationship Id="rId9" Type="http://schemas.openxmlformats.org/officeDocument/2006/relationships/slide" Target="slide5.xml"/></Relationships>
</file>

<file path=ppt/slides/_rels/slide3.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4.svg"/><Relationship Id="rId7" Type="http://schemas.openxmlformats.org/officeDocument/2006/relationships/image" Target="../media/image21.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2.jpe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8.png"/><Relationship Id="rId1" Type="http://schemas.openxmlformats.org/officeDocument/2006/relationships/slideLayout" Target="../slideLayouts/slideLayout4.xml"/><Relationship Id="rId6" Type="http://schemas.openxmlformats.org/officeDocument/2006/relationships/image" Target="../media/image12.png"/><Relationship Id="rId5" Type="http://schemas.openxmlformats.org/officeDocument/2006/relationships/image" Target="../media/image23.png"/><Relationship Id="rId4" Type="http://schemas.openxmlformats.org/officeDocument/2006/relationships/image" Target="../media/image4.sv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8.png"/><Relationship Id="rId1" Type="http://schemas.openxmlformats.org/officeDocument/2006/relationships/slideLayout" Target="../slideLayouts/slideLayout6.xml"/><Relationship Id="rId6" Type="http://schemas.openxmlformats.org/officeDocument/2006/relationships/image" Target="../media/image12.png"/><Relationship Id="rId5" Type="http://schemas.openxmlformats.org/officeDocument/2006/relationships/image" Target="../media/image24.png"/><Relationship Id="rId4" Type="http://schemas.openxmlformats.org/officeDocument/2006/relationships/image" Target="../media/image4.sv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8.png"/><Relationship Id="rId1" Type="http://schemas.openxmlformats.org/officeDocument/2006/relationships/slideLayout" Target="../slideLayouts/slideLayout6.xml"/><Relationship Id="rId6" Type="http://schemas.openxmlformats.org/officeDocument/2006/relationships/image" Target="../media/image12.png"/><Relationship Id="rId5" Type="http://schemas.openxmlformats.org/officeDocument/2006/relationships/image" Target="../media/image25.png"/><Relationship Id="rId4" Type="http://schemas.openxmlformats.org/officeDocument/2006/relationships/image" Target="../media/image4.sv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8.png"/><Relationship Id="rId1" Type="http://schemas.openxmlformats.org/officeDocument/2006/relationships/slideLayout" Target="../slideLayouts/slideLayout6.xml"/><Relationship Id="rId6" Type="http://schemas.openxmlformats.org/officeDocument/2006/relationships/image" Target="../media/image12.png"/><Relationship Id="rId5" Type="http://schemas.openxmlformats.org/officeDocument/2006/relationships/image" Target="../media/image26.png"/><Relationship Id="rId4" Type="http://schemas.openxmlformats.org/officeDocument/2006/relationships/image" Target="../media/image4.sv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8.png"/><Relationship Id="rId1" Type="http://schemas.openxmlformats.org/officeDocument/2006/relationships/slideLayout" Target="../slideLayouts/slideLayout6.xml"/><Relationship Id="rId6" Type="http://schemas.openxmlformats.org/officeDocument/2006/relationships/image" Target="../media/image12.png"/><Relationship Id="rId5" Type="http://schemas.openxmlformats.org/officeDocument/2006/relationships/image" Target="../media/image27.png"/><Relationship Id="rId4" Type="http://schemas.openxmlformats.org/officeDocument/2006/relationships/image" Target="../media/image4.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 name="Title 94">
            <a:extLst>
              <a:ext uri="{FF2B5EF4-FFF2-40B4-BE49-F238E27FC236}">
                <a16:creationId xmlns:a16="http://schemas.microsoft.com/office/drawing/2014/main" id="{7643F50D-950F-5A7E-722A-79E4F5D31565}"/>
              </a:ext>
            </a:extLst>
          </p:cNvPr>
          <p:cNvSpPr>
            <a:spLocks noGrp="1"/>
          </p:cNvSpPr>
          <p:nvPr>
            <p:ph type="ctrTitle"/>
          </p:nvPr>
        </p:nvSpPr>
        <p:spPr>
          <a:xfrm>
            <a:off x="7119890" y="723440"/>
            <a:ext cx="4323426" cy="2579052"/>
          </a:xfrm>
        </p:spPr>
        <p:txBody>
          <a:bodyPr>
            <a:normAutofit fontScale="90000"/>
          </a:bodyPr>
          <a:lstStyle/>
          <a:p>
            <a:r>
              <a:rPr lang="en-US" dirty="0"/>
              <a:t>Creating a </a:t>
            </a:r>
            <a:r>
              <a:rPr lang="en-US"/>
              <a:t>web-based email account</a:t>
            </a:r>
            <a:endParaRPr lang="en-US" dirty="0"/>
          </a:p>
        </p:txBody>
      </p:sp>
      <p:pic>
        <p:nvPicPr>
          <p:cNvPr id="82" name="Picture Placeholder 81">
            <a:extLst>
              <a:ext uri="{FF2B5EF4-FFF2-40B4-BE49-F238E27FC236}">
                <a16:creationId xmlns:a16="http://schemas.microsoft.com/office/drawing/2014/main" id="{146F06CC-0FBA-25FB-03E4-AEA27BB636B2}"/>
              </a:ext>
            </a:extLst>
          </p:cNvPr>
          <p:cNvPicPr>
            <a:picLocks noGrp="1" noChangeAspect="1"/>
          </p:cNvPicPr>
          <p:nvPr>
            <p:ph type="pic" sz="quarter" idx="11"/>
          </p:nvPr>
        </p:nvPicPr>
        <p:blipFill>
          <a:blip r:embed="rId3"/>
          <a:srcRect l="7443" r="7443"/>
          <a:stretch/>
        </p:blipFill>
        <p:spPr>
          <a:xfrm>
            <a:off x="0" y="-2235"/>
            <a:ext cx="5840730" cy="6862275"/>
          </a:xfrm>
        </p:spPr>
      </p:pic>
      <p:sp>
        <p:nvSpPr>
          <p:cNvPr id="97" name="Text Placeholder 96">
            <a:extLst>
              <a:ext uri="{FF2B5EF4-FFF2-40B4-BE49-F238E27FC236}">
                <a16:creationId xmlns:a16="http://schemas.microsoft.com/office/drawing/2014/main" id="{2A924E96-9B1C-6D19-49F6-49CA70E65537}"/>
              </a:ext>
            </a:extLst>
          </p:cNvPr>
          <p:cNvSpPr>
            <a:spLocks noGrp="1"/>
          </p:cNvSpPr>
          <p:nvPr>
            <p:ph type="body" sz="quarter" idx="10"/>
          </p:nvPr>
        </p:nvSpPr>
        <p:spPr>
          <a:xfrm>
            <a:off x="7119274" y="3373515"/>
            <a:ext cx="4323426" cy="1008926"/>
          </a:xfrm>
        </p:spPr>
        <p:txBody>
          <a:bodyPr/>
          <a:lstStyle/>
          <a:p>
            <a:r>
              <a:rPr lang="en-US" dirty="0"/>
              <a:t>Gmail</a:t>
            </a:r>
          </a:p>
        </p:txBody>
      </p:sp>
      <p:sp>
        <p:nvSpPr>
          <p:cNvPr id="53" name="Freeform: Shape 52">
            <a:extLst>
              <a:ext uri="{FF2B5EF4-FFF2-40B4-BE49-F238E27FC236}">
                <a16:creationId xmlns:a16="http://schemas.microsoft.com/office/drawing/2014/main" id="{D96C8D99-3232-849B-9CC8-6E4982208FEA}"/>
              </a:ext>
              <a:ext uri="{C183D7F6-B498-43B3-948B-1728B52AA6E4}">
                <adec:decorative xmlns:adec="http://schemas.microsoft.com/office/drawing/2017/decorative" val="1"/>
              </a:ext>
            </a:extLst>
          </p:cNvPr>
          <p:cNvSpPr/>
          <p:nvPr/>
        </p:nvSpPr>
        <p:spPr>
          <a:xfrm rot="10800000">
            <a:off x="3507757" y="-11160"/>
            <a:ext cx="2553080" cy="6858841"/>
          </a:xfrm>
          <a:custGeom>
            <a:avLst/>
            <a:gdLst>
              <a:gd name="connsiteX0" fmla="*/ 2526446 w 2553080"/>
              <a:gd name="connsiteY0" fmla="*/ 0 h 6858841"/>
              <a:gd name="connsiteX1" fmla="*/ 1707127 w 2553080"/>
              <a:gd name="connsiteY1" fmla="*/ 3182290 h 6858841"/>
              <a:gd name="connsiteX2" fmla="*/ 1365955 w 2553080"/>
              <a:gd name="connsiteY2" fmla="*/ 4453431 h 6858841"/>
              <a:gd name="connsiteX3" fmla="*/ 1182052 w 2553080"/>
              <a:gd name="connsiteY3" fmla="*/ 4538343 h 6858841"/>
              <a:gd name="connsiteX4" fmla="*/ 1070442 w 2553080"/>
              <a:gd name="connsiteY4" fmla="*/ 4344440 h 6858841"/>
              <a:gd name="connsiteX5" fmla="*/ 1329175 w 2553080"/>
              <a:gd name="connsiteY5" fmla="*/ 3390133 h 6858841"/>
              <a:gd name="connsiteX6" fmla="*/ 1311418 w 2553080"/>
              <a:gd name="connsiteY6" fmla="*/ 3250726 h 6858841"/>
              <a:gd name="connsiteX7" fmla="*/ 1199808 w 2553080"/>
              <a:gd name="connsiteY7" fmla="*/ 3164547 h 6858841"/>
              <a:gd name="connsiteX8" fmla="*/ 975320 w 2553080"/>
              <a:gd name="connsiteY8" fmla="*/ 3293816 h 6858841"/>
              <a:gd name="connsiteX9" fmla="*/ 582148 w 2553080"/>
              <a:gd name="connsiteY9" fmla="*/ 4743652 h 6858841"/>
              <a:gd name="connsiteX10" fmla="*/ 5073 w 2553080"/>
              <a:gd name="connsiteY10" fmla="*/ 6842367 h 6858841"/>
              <a:gd name="connsiteX11" fmla="*/ 0 w 2553080"/>
              <a:gd name="connsiteY11" fmla="*/ 6858842 h 6858841"/>
              <a:gd name="connsiteX12" fmla="*/ 26634 w 2553080"/>
              <a:gd name="connsiteY12" fmla="*/ 6858842 h 6858841"/>
              <a:gd name="connsiteX13" fmla="*/ 607514 w 2553080"/>
              <a:gd name="connsiteY13" fmla="*/ 4751256 h 6858841"/>
              <a:gd name="connsiteX14" fmla="*/ 1000686 w 2553080"/>
              <a:gd name="connsiteY14" fmla="*/ 3301420 h 6858841"/>
              <a:gd name="connsiteX15" fmla="*/ 1194735 w 2553080"/>
              <a:gd name="connsiteY15" fmla="*/ 3189894 h 6858841"/>
              <a:gd name="connsiteX16" fmla="*/ 1289857 w 2553080"/>
              <a:gd name="connsiteY16" fmla="*/ 3263399 h 6858841"/>
              <a:gd name="connsiteX17" fmla="*/ 1305077 w 2553080"/>
              <a:gd name="connsiteY17" fmla="*/ 3383797 h 6858841"/>
              <a:gd name="connsiteX18" fmla="*/ 1046345 w 2553080"/>
              <a:gd name="connsiteY18" fmla="*/ 4338103 h 6858841"/>
              <a:gd name="connsiteX19" fmla="*/ 1175711 w 2553080"/>
              <a:gd name="connsiteY19" fmla="*/ 4562423 h 6858841"/>
              <a:gd name="connsiteX20" fmla="*/ 1390053 w 2553080"/>
              <a:gd name="connsiteY20" fmla="*/ 4462303 h 6858841"/>
              <a:gd name="connsiteX21" fmla="*/ 1390053 w 2553080"/>
              <a:gd name="connsiteY21" fmla="*/ 4461035 h 6858841"/>
              <a:gd name="connsiteX22" fmla="*/ 1731225 w 2553080"/>
              <a:gd name="connsiteY22" fmla="*/ 3188627 h 6858841"/>
              <a:gd name="connsiteX23" fmla="*/ 2553081 w 2553080"/>
              <a:gd name="connsiteY23" fmla="*/ 1267 h 6858841"/>
              <a:gd name="connsiteX24" fmla="*/ 2526446 w 2553080"/>
              <a:gd name="connsiteY24" fmla="*/ 0 h 68588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553080" h="6858841">
                <a:moveTo>
                  <a:pt x="2526446" y="0"/>
                </a:moveTo>
                <a:lnTo>
                  <a:pt x="1707127" y="3182290"/>
                </a:lnTo>
                <a:lnTo>
                  <a:pt x="1365955" y="4453431"/>
                </a:lnTo>
                <a:cubicBezTo>
                  <a:pt x="1332979" y="4523135"/>
                  <a:pt x="1255613" y="4558621"/>
                  <a:pt x="1182052" y="4538343"/>
                </a:cubicBezTo>
                <a:cubicBezTo>
                  <a:pt x="1098345" y="4515531"/>
                  <a:pt x="1047613" y="4428085"/>
                  <a:pt x="1070442" y="4344440"/>
                </a:cubicBezTo>
                <a:lnTo>
                  <a:pt x="1329175" y="3390133"/>
                </a:lnTo>
                <a:cubicBezTo>
                  <a:pt x="1341858" y="3343242"/>
                  <a:pt x="1335516" y="3293816"/>
                  <a:pt x="1311418" y="3250726"/>
                </a:cubicBezTo>
                <a:cubicBezTo>
                  <a:pt x="1287321" y="3207637"/>
                  <a:pt x="1248004" y="3177220"/>
                  <a:pt x="1199808" y="3164547"/>
                </a:cubicBezTo>
                <a:cubicBezTo>
                  <a:pt x="1102150" y="3137933"/>
                  <a:pt x="1000686" y="3196230"/>
                  <a:pt x="975320" y="3293816"/>
                </a:cubicBezTo>
                <a:lnTo>
                  <a:pt x="582148" y="4743652"/>
                </a:lnTo>
                <a:lnTo>
                  <a:pt x="5073" y="6842367"/>
                </a:lnTo>
                <a:cubicBezTo>
                  <a:pt x="5073" y="6842367"/>
                  <a:pt x="1268" y="6855040"/>
                  <a:pt x="0" y="6858842"/>
                </a:cubicBezTo>
                <a:lnTo>
                  <a:pt x="26634" y="6858842"/>
                </a:lnTo>
                <a:lnTo>
                  <a:pt x="607514" y="4751256"/>
                </a:lnTo>
                <a:lnTo>
                  <a:pt x="1000686" y="3301420"/>
                </a:lnTo>
                <a:cubicBezTo>
                  <a:pt x="1023515" y="3217775"/>
                  <a:pt x="1111028" y="3167082"/>
                  <a:pt x="1194735" y="3189894"/>
                </a:cubicBezTo>
                <a:cubicBezTo>
                  <a:pt x="1235321" y="3201300"/>
                  <a:pt x="1269565" y="3226647"/>
                  <a:pt x="1289857" y="3263399"/>
                </a:cubicBezTo>
                <a:cubicBezTo>
                  <a:pt x="1311418" y="3300152"/>
                  <a:pt x="1316492" y="3341975"/>
                  <a:pt x="1305077" y="3383797"/>
                </a:cubicBezTo>
                <a:lnTo>
                  <a:pt x="1046345" y="4338103"/>
                </a:lnTo>
                <a:cubicBezTo>
                  <a:pt x="1019710" y="4435689"/>
                  <a:pt x="1078052" y="4537076"/>
                  <a:pt x="1175711" y="4562423"/>
                </a:cubicBezTo>
                <a:cubicBezTo>
                  <a:pt x="1261955" y="4585235"/>
                  <a:pt x="1352004" y="4543413"/>
                  <a:pt x="1390053" y="4462303"/>
                </a:cubicBezTo>
                <a:lnTo>
                  <a:pt x="1390053" y="4461035"/>
                </a:lnTo>
                <a:lnTo>
                  <a:pt x="1731225" y="3188627"/>
                </a:lnTo>
                <a:lnTo>
                  <a:pt x="2553081" y="1267"/>
                </a:lnTo>
                <a:cubicBezTo>
                  <a:pt x="2544203" y="0"/>
                  <a:pt x="2535325" y="0"/>
                  <a:pt x="2526446" y="0"/>
                </a:cubicBezTo>
                <a:close/>
              </a:path>
            </a:pathLst>
          </a:custGeom>
          <a:solidFill>
            <a:schemeClr val="accent1"/>
          </a:solidFill>
          <a:ln w="9116" cap="flat">
            <a:noFill/>
            <a:prstDash val="solid"/>
            <a:miter/>
          </a:ln>
        </p:spPr>
        <p:txBody>
          <a:bodyPr rtlCol="0" anchor="ctr"/>
          <a:lstStyle/>
          <a:p>
            <a:endParaRPr lang="en-US" dirty="0"/>
          </a:p>
        </p:txBody>
      </p:sp>
      <p:pic>
        <p:nvPicPr>
          <p:cNvPr id="6" name="Picture 5">
            <a:extLst>
              <a:ext uri="{FF2B5EF4-FFF2-40B4-BE49-F238E27FC236}">
                <a16:creationId xmlns:a16="http://schemas.microsoft.com/office/drawing/2014/main" id="{DFB81479-D4F5-DBB1-E258-F07C570EED63}"/>
              </a:ext>
            </a:extLst>
          </p:cNvPr>
          <p:cNvPicPr>
            <a:picLocks noChangeAspect="1"/>
          </p:cNvPicPr>
          <p:nvPr/>
        </p:nvPicPr>
        <p:blipFill>
          <a:blip r:embed="rId4" cstate="hqprint">
            <a:extLst>
              <a:ext uri="{28A0092B-C50C-407E-A947-70E740481C1C}">
                <a14:useLocalDpi xmlns:a14="http://schemas.microsoft.com/office/drawing/2010/main"/>
              </a:ext>
            </a:extLst>
          </a:blip>
          <a:srcRect/>
          <a:stretch/>
        </p:blipFill>
        <p:spPr>
          <a:xfrm>
            <a:off x="11182662" y="6215968"/>
            <a:ext cx="810615" cy="533178"/>
          </a:xfrm>
          <a:prstGeom prst="rect">
            <a:avLst/>
          </a:prstGeom>
        </p:spPr>
      </p:pic>
      <p:sp>
        <p:nvSpPr>
          <p:cNvPr id="7" name="Footer Placeholder 83">
            <a:extLst>
              <a:ext uri="{FF2B5EF4-FFF2-40B4-BE49-F238E27FC236}">
                <a16:creationId xmlns:a16="http://schemas.microsoft.com/office/drawing/2014/main" id="{D0B9D646-23A3-C7BD-1B39-BC7359599480}"/>
              </a:ext>
            </a:extLst>
          </p:cNvPr>
          <p:cNvSpPr txBox="1">
            <a:spLocks/>
          </p:cNvSpPr>
          <p:nvPr/>
        </p:nvSpPr>
        <p:spPr>
          <a:xfrm>
            <a:off x="8924544" y="6384021"/>
            <a:ext cx="2099061" cy="365125"/>
          </a:xfrm>
          <a:prstGeom prst="rect">
            <a:avLst/>
          </a:prstGeom>
        </p:spPr>
        <p:txBody>
          <a:bodyPr vert="horz" lIns="91440" tIns="45720" rIns="91440" bIns="45720" rtlCol="0" anchor="ctr"/>
          <a:lstStyle>
            <a:defPPr>
              <a:defRPr lang="en-US"/>
            </a:defPPr>
            <a:lvl1pPr marL="0" algn="l" defTabSz="457200" rtl="0" eaLnBrk="1" latinLnBrk="0" hangingPunct="1">
              <a:defRPr sz="900" b="1" i="0" kern="1200">
                <a:solidFill>
                  <a:schemeClr val="tx1">
                    <a:lumMod val="75000"/>
                  </a:schemeClr>
                </a:solidFill>
                <a:effectLst>
                  <a:outerShdw blurRad="50800" dist="38100" dir="2700000" algn="tl" rotWithShape="0">
                    <a:srgbClr val="000000">
                      <a:alpha val="43000"/>
                    </a:srgbClr>
                  </a:outerShdw>
                </a:effectLst>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nl-NL" dirty="0">
                <a:effectLst/>
                <a:latin typeface="Calibri" panose="020F0502020204030204" pitchFamily="34" charset="0"/>
                <a:ea typeface="Calibri" panose="020F0502020204030204" pitchFamily="34" charset="0"/>
                <a:cs typeface="Calibri" panose="020F0502020204030204" pitchFamily="34" charset="0"/>
              </a:rPr>
              <a:t>Computers, part of your life – Grade 10</a:t>
            </a:r>
            <a:endParaRPr lang="en-US" dirty="0">
              <a:effectLst/>
              <a:latin typeface="Calibri" panose="020F0502020204030204" pitchFamily="34" charset="0"/>
              <a:ea typeface="Calibri" panose="020F0502020204030204" pitchFamily="34" charset="0"/>
              <a:cs typeface="Calibri" panose="020F0502020204030204" pitchFamily="34" charset="0"/>
            </a:endParaRPr>
          </a:p>
        </p:txBody>
      </p:sp>
      <p:sp>
        <p:nvSpPr>
          <p:cNvPr id="8" name="Text Placeholder 96">
            <a:extLst>
              <a:ext uri="{FF2B5EF4-FFF2-40B4-BE49-F238E27FC236}">
                <a16:creationId xmlns:a16="http://schemas.microsoft.com/office/drawing/2014/main" id="{BCD4F302-C130-02FA-4F3D-EE4B4E78A82E}"/>
              </a:ext>
            </a:extLst>
          </p:cNvPr>
          <p:cNvSpPr txBox="1">
            <a:spLocks/>
          </p:cNvSpPr>
          <p:nvPr/>
        </p:nvSpPr>
        <p:spPr>
          <a:xfrm>
            <a:off x="7186773" y="4801258"/>
            <a:ext cx="4323426" cy="1008926"/>
          </a:xfrm>
          <a:prstGeom prst="rect">
            <a:avLst/>
          </a:prstGeom>
        </p:spPr>
        <p:txBody>
          <a:bodyPr vert="horz" lIns="91440" tIns="45720" rIns="91440" bIns="45720" rtlCol="0">
            <a:noAutofit/>
          </a:bodyPr>
          <a:lstStyle>
            <a:lvl1pPr marL="0" indent="0" algn="l" defTabSz="914400" rtl="0" eaLnBrk="1" latinLnBrk="0" hangingPunct="1">
              <a:lnSpc>
                <a:spcPct val="100000"/>
              </a:lnSpc>
              <a:spcBef>
                <a:spcPts val="1200"/>
              </a:spcBef>
              <a:spcAft>
                <a:spcPts val="200"/>
              </a:spcAft>
              <a:buClr>
                <a:schemeClr val="accent1"/>
              </a:buClr>
              <a:buSzPct val="100000"/>
              <a:buFont typeface="Calibri" panose="020F0502020204030204" pitchFamily="34" charset="0"/>
              <a:buNone/>
              <a:defRPr sz="6000" b="1" kern="1200">
                <a:solidFill>
                  <a:schemeClr val="tx2"/>
                </a:solidFill>
                <a:latin typeface="+mn-lt"/>
                <a:ea typeface="+mn-ea"/>
                <a:cs typeface="+mn-cs"/>
              </a:defRPr>
            </a:lvl1pPr>
            <a:lvl2pPr marL="201168" indent="0" algn="l" defTabSz="914400" rtl="0" eaLnBrk="1" latinLnBrk="0" hangingPunct="1">
              <a:lnSpc>
                <a:spcPct val="100000"/>
              </a:lnSpc>
              <a:spcBef>
                <a:spcPts val="200"/>
              </a:spcBef>
              <a:spcAft>
                <a:spcPts val="400"/>
              </a:spcAft>
              <a:buClrTx/>
              <a:buFont typeface="Calibri" pitchFamily="34" charset="0"/>
              <a:buNone/>
              <a:defRPr sz="1800" kern="1200">
                <a:solidFill>
                  <a:schemeClr val="tx1"/>
                </a:solidFill>
                <a:latin typeface="+mn-lt"/>
                <a:ea typeface="+mn-ea"/>
                <a:cs typeface="+mn-cs"/>
              </a:defRPr>
            </a:lvl2pPr>
            <a:lvl3pPr marL="384048" indent="0" algn="l" defTabSz="914400" rtl="0" eaLnBrk="1" latinLnBrk="0" hangingPunct="1">
              <a:lnSpc>
                <a:spcPct val="100000"/>
              </a:lnSpc>
              <a:spcBef>
                <a:spcPts val="200"/>
              </a:spcBef>
              <a:spcAft>
                <a:spcPts val="400"/>
              </a:spcAft>
              <a:buClrTx/>
              <a:buFont typeface="Calibri" pitchFamily="34" charset="0"/>
              <a:buNone/>
              <a:defRPr sz="1400" kern="1200">
                <a:solidFill>
                  <a:schemeClr val="tx1"/>
                </a:solidFill>
                <a:latin typeface="+mn-lt"/>
                <a:ea typeface="+mn-ea"/>
                <a:cs typeface="+mn-cs"/>
              </a:defRPr>
            </a:lvl3pPr>
            <a:lvl4pPr marL="566928" indent="0" algn="l" defTabSz="914400" rtl="0" eaLnBrk="1" latinLnBrk="0" hangingPunct="1">
              <a:lnSpc>
                <a:spcPct val="100000"/>
              </a:lnSpc>
              <a:spcBef>
                <a:spcPts val="200"/>
              </a:spcBef>
              <a:spcAft>
                <a:spcPts val="400"/>
              </a:spcAft>
              <a:buClrTx/>
              <a:buFont typeface="Calibri" pitchFamily="34" charset="0"/>
              <a:buNone/>
              <a:defRPr sz="1400" kern="1200">
                <a:solidFill>
                  <a:schemeClr val="tx1"/>
                </a:solidFill>
                <a:latin typeface="+mn-lt"/>
                <a:ea typeface="+mn-ea"/>
                <a:cs typeface="+mn-cs"/>
              </a:defRPr>
            </a:lvl4pPr>
            <a:lvl5pPr marL="749808" indent="0" algn="l" defTabSz="914400" rtl="0" eaLnBrk="1" latinLnBrk="0" hangingPunct="1">
              <a:lnSpc>
                <a:spcPct val="100000"/>
              </a:lnSpc>
              <a:spcBef>
                <a:spcPts val="200"/>
              </a:spcBef>
              <a:spcAft>
                <a:spcPts val="400"/>
              </a:spcAft>
              <a:buClrTx/>
              <a:buFont typeface="Calibri" pitchFamily="34" charset="0"/>
              <a:buNone/>
              <a:defRPr sz="1400" kern="1200">
                <a:solidFill>
                  <a:schemeClr val="tx1"/>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r>
              <a:rPr lang="en-US" sz="2400">
                <a:solidFill>
                  <a:schemeClr val="tx1"/>
                </a:solidFill>
              </a:rPr>
              <a:t>Module 2.4, Activity 1, No. 1</a:t>
            </a:r>
          </a:p>
        </p:txBody>
      </p:sp>
    </p:spTree>
    <p:extLst>
      <p:ext uri="{BB962C8B-B14F-4D97-AF65-F5344CB8AC3E}">
        <p14:creationId xmlns:p14="http://schemas.microsoft.com/office/powerpoint/2010/main" val="35039798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18">
            <a:extLst>
              <a:ext uri="{FF2B5EF4-FFF2-40B4-BE49-F238E27FC236}">
                <a16:creationId xmlns:a16="http://schemas.microsoft.com/office/drawing/2014/main" id="{137F878B-E773-04A9-23BB-A6DF6A69B984}"/>
              </a:ext>
            </a:extLst>
          </p:cNvPr>
          <p:cNvPicPr>
            <a:picLocks noGrp="1" noChangeAspect="1"/>
          </p:cNvPicPr>
          <p:nvPr>
            <p:ph type="pic" sz="quarter" idx="11"/>
          </p:nvPr>
        </p:nvPicPr>
        <p:blipFill>
          <a:blip r:embed="rId2"/>
          <a:srcRect l="10983" r="10983"/>
          <a:stretch/>
        </p:blipFill>
        <p:spPr>
          <a:xfrm flipH="1">
            <a:off x="7213843" y="0"/>
            <a:ext cx="5024825" cy="6858000"/>
          </a:xfrm>
        </p:spPr>
      </p:pic>
      <p:grpSp>
        <p:nvGrpSpPr>
          <p:cNvPr id="2" name="Group 1">
            <a:extLst>
              <a:ext uri="{FF2B5EF4-FFF2-40B4-BE49-F238E27FC236}">
                <a16:creationId xmlns:a16="http://schemas.microsoft.com/office/drawing/2014/main" id="{CC1EF105-497F-4EFD-8E5D-D4573ED81310}"/>
              </a:ext>
              <a:ext uri="{C183D7F6-B498-43B3-948B-1728B52AA6E4}">
                <adec:decorative xmlns:adec="http://schemas.microsoft.com/office/drawing/2017/decorative" val="1"/>
              </a:ext>
            </a:extLst>
          </p:cNvPr>
          <p:cNvGrpSpPr/>
          <p:nvPr/>
        </p:nvGrpSpPr>
        <p:grpSpPr>
          <a:xfrm>
            <a:off x="7370364" y="-23539"/>
            <a:ext cx="2562565" cy="6885155"/>
            <a:chOff x="7370364" y="-23539"/>
            <a:chExt cx="2562565" cy="6885155"/>
          </a:xfrm>
        </p:grpSpPr>
        <p:pic>
          <p:nvPicPr>
            <p:cNvPr id="13" name="Graphic 12">
              <a:extLst>
                <a:ext uri="{FF2B5EF4-FFF2-40B4-BE49-F238E27FC236}">
                  <a16:creationId xmlns:a16="http://schemas.microsoft.com/office/drawing/2014/main" id="{2F08D551-B30D-FCB1-C8B2-0160EC53095F}"/>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10800000">
              <a:off x="7829202" y="5156615"/>
              <a:ext cx="878334" cy="1705001"/>
            </a:xfrm>
            <a:prstGeom prst="rect">
              <a:avLst/>
            </a:prstGeom>
          </p:spPr>
        </p:pic>
        <p:sp>
          <p:nvSpPr>
            <p:cNvPr id="15" name="Freeform: Shape 14">
              <a:extLst>
                <a:ext uri="{FF2B5EF4-FFF2-40B4-BE49-F238E27FC236}">
                  <a16:creationId xmlns:a16="http://schemas.microsoft.com/office/drawing/2014/main" id="{F5AA2D64-53A7-BC77-FBA2-EC723D311450}"/>
                </a:ext>
                <a:ext uri="{C183D7F6-B498-43B3-948B-1728B52AA6E4}">
                  <adec:decorative xmlns:adec="http://schemas.microsoft.com/office/drawing/2017/decorative" val="1"/>
                </a:ext>
              </a:extLst>
            </p:cNvPr>
            <p:cNvSpPr/>
            <p:nvPr/>
          </p:nvSpPr>
          <p:spPr>
            <a:xfrm>
              <a:off x="7370364" y="-23539"/>
              <a:ext cx="2562565" cy="6884359"/>
            </a:xfrm>
            <a:custGeom>
              <a:avLst/>
              <a:gdLst>
                <a:gd name="connsiteX0" fmla="*/ 2535833 w 2562565"/>
                <a:gd name="connsiteY0" fmla="*/ 0 h 6884359"/>
                <a:gd name="connsiteX1" fmla="*/ 2106829 w 2562565"/>
                <a:gd name="connsiteY1" fmla="*/ 1564627 h 6884359"/>
                <a:gd name="connsiteX2" fmla="*/ 1764389 w 2562565"/>
                <a:gd name="connsiteY2" fmla="*/ 2840498 h 6884359"/>
                <a:gd name="connsiteX3" fmla="*/ 1579803 w 2562565"/>
                <a:gd name="connsiteY3" fmla="*/ 2925726 h 6884359"/>
                <a:gd name="connsiteX4" fmla="*/ 1467779 w 2562565"/>
                <a:gd name="connsiteY4" fmla="*/ 2731101 h 6884359"/>
                <a:gd name="connsiteX5" fmla="*/ 1727472 w 2562565"/>
                <a:gd name="connsiteY5" fmla="*/ 1773244 h 6884359"/>
                <a:gd name="connsiteX6" fmla="*/ 1709650 w 2562565"/>
                <a:gd name="connsiteY6" fmla="*/ 1633318 h 6884359"/>
                <a:gd name="connsiteX7" fmla="*/ 1597625 w 2562565"/>
                <a:gd name="connsiteY7" fmla="*/ 1546818 h 6884359"/>
                <a:gd name="connsiteX8" fmla="*/ 1372303 w 2562565"/>
                <a:gd name="connsiteY8" fmla="*/ 1676568 h 6884359"/>
                <a:gd name="connsiteX9" fmla="*/ 977670 w 2562565"/>
                <a:gd name="connsiteY9" fmla="*/ 3131798 h 6884359"/>
                <a:gd name="connsiteX10" fmla="*/ 5092 w 2562565"/>
                <a:gd name="connsiteY10" fmla="*/ 6867823 h 6884359"/>
                <a:gd name="connsiteX11" fmla="*/ 0 w 2562565"/>
                <a:gd name="connsiteY11" fmla="*/ 6884360 h 6884359"/>
                <a:gd name="connsiteX12" fmla="*/ 26733 w 2562565"/>
                <a:gd name="connsiteY12" fmla="*/ 6884360 h 6884359"/>
                <a:gd name="connsiteX13" fmla="*/ 1003131 w 2562565"/>
                <a:gd name="connsiteY13" fmla="*/ 3139431 h 6884359"/>
                <a:gd name="connsiteX14" fmla="*/ 1397763 w 2562565"/>
                <a:gd name="connsiteY14" fmla="*/ 1684200 h 6884359"/>
                <a:gd name="connsiteX15" fmla="*/ 1592533 w 2562565"/>
                <a:gd name="connsiteY15" fmla="*/ 1572259 h 6884359"/>
                <a:gd name="connsiteX16" fmla="*/ 1688009 w 2562565"/>
                <a:gd name="connsiteY16" fmla="*/ 1646039 h 6884359"/>
                <a:gd name="connsiteX17" fmla="*/ 1703285 w 2562565"/>
                <a:gd name="connsiteY17" fmla="*/ 1766884 h 6884359"/>
                <a:gd name="connsiteX18" fmla="*/ 1443591 w 2562565"/>
                <a:gd name="connsiteY18" fmla="*/ 2724741 h 6884359"/>
                <a:gd name="connsiteX19" fmla="*/ 1573438 w 2562565"/>
                <a:gd name="connsiteY19" fmla="*/ 2949894 h 6884359"/>
                <a:gd name="connsiteX20" fmla="*/ 1788577 w 2562565"/>
                <a:gd name="connsiteY20" fmla="*/ 2849402 h 6884359"/>
                <a:gd name="connsiteX21" fmla="*/ 1788577 w 2562565"/>
                <a:gd name="connsiteY21" fmla="*/ 2848130 h 6884359"/>
                <a:gd name="connsiteX22" fmla="*/ 2131016 w 2562565"/>
                <a:gd name="connsiteY22" fmla="*/ 1570987 h 6884359"/>
                <a:gd name="connsiteX23" fmla="*/ 2562566 w 2562565"/>
                <a:gd name="connsiteY23" fmla="*/ 1272 h 6884359"/>
                <a:gd name="connsiteX24" fmla="*/ 2535833 w 2562565"/>
                <a:gd name="connsiteY24" fmla="*/ 0 h 68843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562565" h="6884359">
                  <a:moveTo>
                    <a:pt x="2535833" y="0"/>
                  </a:moveTo>
                  <a:lnTo>
                    <a:pt x="2106829" y="1564627"/>
                  </a:lnTo>
                  <a:lnTo>
                    <a:pt x="1764389" y="2840498"/>
                  </a:lnTo>
                  <a:cubicBezTo>
                    <a:pt x="1731291" y="2910461"/>
                    <a:pt x="1653638" y="2946078"/>
                    <a:pt x="1579803" y="2925726"/>
                  </a:cubicBezTo>
                  <a:cubicBezTo>
                    <a:pt x="1495785" y="2902829"/>
                    <a:pt x="1444864" y="2815057"/>
                    <a:pt x="1467779" y="2731101"/>
                  </a:cubicBezTo>
                  <a:lnTo>
                    <a:pt x="1727472" y="1773244"/>
                  </a:lnTo>
                  <a:cubicBezTo>
                    <a:pt x="1740202" y="1726178"/>
                    <a:pt x="1733837" y="1676568"/>
                    <a:pt x="1709650" y="1633318"/>
                  </a:cubicBezTo>
                  <a:cubicBezTo>
                    <a:pt x="1685463" y="1590068"/>
                    <a:pt x="1646000" y="1559539"/>
                    <a:pt x="1597625" y="1546818"/>
                  </a:cubicBezTo>
                  <a:cubicBezTo>
                    <a:pt x="1499604" y="1520105"/>
                    <a:pt x="1397763" y="1578620"/>
                    <a:pt x="1372303" y="1676568"/>
                  </a:cubicBezTo>
                  <a:lnTo>
                    <a:pt x="977670" y="3131798"/>
                  </a:lnTo>
                  <a:lnTo>
                    <a:pt x="5092" y="6867823"/>
                  </a:lnTo>
                  <a:cubicBezTo>
                    <a:pt x="5092" y="6867823"/>
                    <a:pt x="1273" y="6880544"/>
                    <a:pt x="0" y="6884360"/>
                  </a:cubicBezTo>
                  <a:lnTo>
                    <a:pt x="26733" y="6884360"/>
                  </a:lnTo>
                  <a:lnTo>
                    <a:pt x="1003131" y="3139431"/>
                  </a:lnTo>
                  <a:lnTo>
                    <a:pt x="1397763" y="1684200"/>
                  </a:lnTo>
                  <a:cubicBezTo>
                    <a:pt x="1420677" y="1600245"/>
                    <a:pt x="1508515" y="1549363"/>
                    <a:pt x="1592533" y="1572259"/>
                  </a:cubicBezTo>
                  <a:cubicBezTo>
                    <a:pt x="1633270" y="1583708"/>
                    <a:pt x="1667641" y="1609149"/>
                    <a:pt x="1688009" y="1646039"/>
                  </a:cubicBezTo>
                  <a:cubicBezTo>
                    <a:pt x="1709650" y="1682928"/>
                    <a:pt x="1714742" y="1724906"/>
                    <a:pt x="1703285" y="1766884"/>
                  </a:cubicBezTo>
                  <a:lnTo>
                    <a:pt x="1443591" y="2724741"/>
                  </a:lnTo>
                  <a:cubicBezTo>
                    <a:pt x="1416858" y="2822689"/>
                    <a:pt x="1475417" y="2924453"/>
                    <a:pt x="1573438" y="2949894"/>
                  </a:cubicBezTo>
                  <a:cubicBezTo>
                    <a:pt x="1660003" y="2972792"/>
                    <a:pt x="1750386" y="2930814"/>
                    <a:pt x="1788577" y="2849402"/>
                  </a:cubicBezTo>
                  <a:lnTo>
                    <a:pt x="1788577" y="2848130"/>
                  </a:lnTo>
                  <a:lnTo>
                    <a:pt x="2131016" y="1570987"/>
                  </a:lnTo>
                  <a:lnTo>
                    <a:pt x="2562566" y="1272"/>
                  </a:lnTo>
                  <a:cubicBezTo>
                    <a:pt x="2553655" y="0"/>
                    <a:pt x="2544744" y="0"/>
                    <a:pt x="2535833" y="0"/>
                  </a:cubicBezTo>
                  <a:close/>
                </a:path>
              </a:pathLst>
            </a:custGeom>
            <a:solidFill>
              <a:schemeClr val="accent1"/>
            </a:solidFill>
            <a:ln w="12700" cap="flat">
              <a:noFill/>
              <a:prstDash val="solid"/>
              <a:miter/>
            </a:ln>
          </p:spPr>
          <p:txBody>
            <a:bodyPr rtlCol="0" anchor="ctr"/>
            <a:lstStyle/>
            <a:p>
              <a:endParaRPr lang="en-US" dirty="0"/>
            </a:p>
          </p:txBody>
        </p:sp>
      </p:grpSp>
      <p:sp>
        <p:nvSpPr>
          <p:cNvPr id="8" name="Title 22">
            <a:extLst>
              <a:ext uri="{FF2B5EF4-FFF2-40B4-BE49-F238E27FC236}">
                <a16:creationId xmlns:a16="http://schemas.microsoft.com/office/drawing/2014/main" id="{B5CBA9FC-00EA-8A28-B3C8-51B322C3409A}"/>
              </a:ext>
            </a:extLst>
          </p:cNvPr>
          <p:cNvSpPr txBox="1">
            <a:spLocks/>
          </p:cNvSpPr>
          <p:nvPr/>
        </p:nvSpPr>
        <p:spPr>
          <a:xfrm>
            <a:off x="962367" y="335280"/>
            <a:ext cx="6732237" cy="1524000"/>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3600" kern="1200" spc="100" baseline="0">
                <a:solidFill>
                  <a:schemeClr val="tx1"/>
                </a:solidFill>
                <a:latin typeface="+mj-lt"/>
                <a:ea typeface="+mj-ea"/>
                <a:cs typeface="+mj-cs"/>
              </a:defRPr>
            </a:lvl1pPr>
          </a:lstStyle>
          <a:p>
            <a:r>
              <a:rPr lang="en-US" dirty="0">
                <a:solidFill>
                  <a:schemeClr val="accent1"/>
                </a:solidFill>
              </a:rPr>
              <a:t>Step 6: </a:t>
            </a:r>
            <a:r>
              <a:rPr lang="en-US" dirty="0"/>
              <a:t>Type in your password and select </a:t>
            </a:r>
            <a:r>
              <a:rPr lang="en-US" i="1" dirty="0"/>
              <a:t>Next</a:t>
            </a:r>
          </a:p>
        </p:txBody>
      </p:sp>
      <p:pic>
        <p:nvPicPr>
          <p:cNvPr id="5" name="Picture 4">
            <a:extLst>
              <a:ext uri="{FF2B5EF4-FFF2-40B4-BE49-F238E27FC236}">
                <a16:creationId xmlns:a16="http://schemas.microsoft.com/office/drawing/2014/main" id="{F2914401-7D82-A855-7BFD-276320FD3E6B}"/>
              </a:ext>
            </a:extLst>
          </p:cNvPr>
          <p:cNvPicPr>
            <a:picLocks noChangeAspect="1"/>
          </p:cNvPicPr>
          <p:nvPr/>
        </p:nvPicPr>
        <p:blipFill>
          <a:blip r:embed="rId5"/>
          <a:stretch>
            <a:fillRect/>
          </a:stretch>
        </p:blipFill>
        <p:spPr>
          <a:xfrm>
            <a:off x="908138" y="2061201"/>
            <a:ext cx="8721507" cy="4320000"/>
          </a:xfrm>
          <a:prstGeom prst="rect">
            <a:avLst/>
          </a:prstGeom>
        </p:spPr>
      </p:pic>
      <p:sp>
        <p:nvSpPr>
          <p:cNvPr id="10" name="Footer Placeholder 83">
            <a:extLst>
              <a:ext uri="{FF2B5EF4-FFF2-40B4-BE49-F238E27FC236}">
                <a16:creationId xmlns:a16="http://schemas.microsoft.com/office/drawing/2014/main" id="{C78368E4-2B42-31F5-31BD-AD9159B9F0E2}"/>
              </a:ext>
            </a:extLst>
          </p:cNvPr>
          <p:cNvSpPr txBox="1">
            <a:spLocks/>
          </p:cNvSpPr>
          <p:nvPr/>
        </p:nvSpPr>
        <p:spPr>
          <a:xfrm>
            <a:off x="8924544" y="6384021"/>
            <a:ext cx="2099061" cy="365125"/>
          </a:xfrm>
          <a:prstGeom prst="rect">
            <a:avLst/>
          </a:prstGeom>
        </p:spPr>
        <p:txBody>
          <a:bodyPr vert="horz" lIns="91440" tIns="45720" rIns="91440" bIns="45720" rtlCol="0" anchor="ctr"/>
          <a:lstStyle>
            <a:defPPr>
              <a:defRPr lang="en-US"/>
            </a:defPPr>
            <a:lvl1pPr marL="0" algn="l" defTabSz="457200" rtl="0" eaLnBrk="1" latinLnBrk="0" hangingPunct="1">
              <a:defRPr sz="900" b="1" i="0" kern="1200">
                <a:solidFill>
                  <a:schemeClr val="tx1">
                    <a:lumMod val="75000"/>
                  </a:schemeClr>
                </a:solidFill>
                <a:effectLst>
                  <a:outerShdw blurRad="50800" dist="38100" dir="2700000" algn="tl" rotWithShape="0">
                    <a:srgbClr val="000000">
                      <a:alpha val="43000"/>
                    </a:srgbClr>
                  </a:outerShdw>
                </a:effectLst>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nl-NL" dirty="0">
                <a:effectLst/>
                <a:latin typeface="Calibri" panose="020F0502020204030204" pitchFamily="34" charset="0"/>
                <a:ea typeface="Calibri" panose="020F0502020204030204" pitchFamily="34" charset="0"/>
                <a:cs typeface="Calibri" panose="020F0502020204030204" pitchFamily="34" charset="0"/>
              </a:rPr>
              <a:t>Computers, part of your life – Grade 10</a:t>
            </a:r>
            <a:endParaRPr lang="en-US" dirty="0">
              <a:effectLst/>
              <a:latin typeface="Calibri" panose="020F0502020204030204" pitchFamily="34" charset="0"/>
              <a:ea typeface="Calibri" panose="020F0502020204030204" pitchFamily="34" charset="0"/>
              <a:cs typeface="Calibri" panose="020F0502020204030204" pitchFamily="34" charset="0"/>
            </a:endParaRPr>
          </a:p>
        </p:txBody>
      </p:sp>
      <p:sp>
        <p:nvSpPr>
          <p:cNvPr id="11" name="Arrow: Right 10">
            <a:extLst>
              <a:ext uri="{FF2B5EF4-FFF2-40B4-BE49-F238E27FC236}">
                <a16:creationId xmlns:a16="http://schemas.microsoft.com/office/drawing/2014/main" id="{A7937AF2-0748-6E6D-E293-E141062E5906}"/>
              </a:ext>
            </a:extLst>
          </p:cNvPr>
          <p:cNvSpPr/>
          <p:nvPr/>
        </p:nvSpPr>
        <p:spPr>
          <a:xfrm rot="1741740">
            <a:off x="4192071" y="2658267"/>
            <a:ext cx="1432066" cy="742950"/>
          </a:xfrm>
          <a:prstGeom prst="rightArrow">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f-ZA"/>
          </a:p>
        </p:txBody>
      </p:sp>
      <p:sp>
        <p:nvSpPr>
          <p:cNvPr id="12" name="Slide Number Placeholder 5">
            <a:extLst>
              <a:ext uri="{FF2B5EF4-FFF2-40B4-BE49-F238E27FC236}">
                <a16:creationId xmlns:a16="http://schemas.microsoft.com/office/drawing/2014/main" id="{899DAD70-3B42-184D-4F5B-461DDEB3C4D3}"/>
              </a:ext>
            </a:extLst>
          </p:cNvPr>
          <p:cNvSpPr txBox="1">
            <a:spLocks/>
          </p:cNvSpPr>
          <p:nvPr/>
        </p:nvSpPr>
        <p:spPr>
          <a:xfrm>
            <a:off x="0" y="6480364"/>
            <a:ext cx="617912" cy="365125"/>
          </a:xfrm>
          <a:prstGeom prst="rect">
            <a:avLst/>
          </a:prstGeom>
        </p:spPr>
        <p:txBody>
          <a:bodyPr/>
          <a:lstStyle>
            <a:defPPr>
              <a:defRPr lang="en-US"/>
            </a:defPPr>
            <a:lvl1pPr marL="0" algn="r" defTabSz="914400" rtl="0" eaLnBrk="1" latinLnBrk="0" hangingPunct="1">
              <a:defRPr sz="1100" b="0" i="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A98EE3D-8CD1-4C3F-BD1C-C98C9596463C}" type="slidenum">
              <a:rPr lang="en-US" smtClean="0">
                <a:solidFill>
                  <a:schemeClr val="tx1"/>
                </a:solidFill>
              </a:rPr>
              <a:pPr/>
              <a:t>10</a:t>
            </a:fld>
            <a:endParaRPr lang="en-US" dirty="0">
              <a:solidFill>
                <a:schemeClr val="tx1"/>
              </a:solidFill>
            </a:endParaRPr>
          </a:p>
        </p:txBody>
      </p:sp>
      <p:pic>
        <p:nvPicPr>
          <p:cNvPr id="14" name="Picture 13">
            <a:extLst>
              <a:ext uri="{FF2B5EF4-FFF2-40B4-BE49-F238E27FC236}">
                <a16:creationId xmlns:a16="http://schemas.microsoft.com/office/drawing/2014/main" id="{8B3BE917-E1F1-5279-93B3-12C4A77CC8EE}"/>
              </a:ext>
            </a:extLst>
          </p:cNvPr>
          <p:cNvPicPr>
            <a:picLocks noChangeAspect="1"/>
          </p:cNvPicPr>
          <p:nvPr/>
        </p:nvPicPr>
        <p:blipFill>
          <a:blip r:embed="rId6" cstate="hqprint">
            <a:extLst>
              <a:ext uri="{28A0092B-C50C-407E-A947-70E740481C1C}">
                <a14:useLocalDpi xmlns:a14="http://schemas.microsoft.com/office/drawing/2010/main"/>
              </a:ext>
            </a:extLst>
          </a:blip>
          <a:srcRect/>
          <a:stretch/>
        </p:blipFill>
        <p:spPr>
          <a:xfrm>
            <a:off x="11182662" y="6215968"/>
            <a:ext cx="810615" cy="533178"/>
          </a:xfrm>
          <a:prstGeom prst="rect">
            <a:avLst/>
          </a:prstGeom>
        </p:spPr>
      </p:pic>
    </p:spTree>
    <p:extLst>
      <p:ext uri="{BB962C8B-B14F-4D97-AF65-F5344CB8AC3E}">
        <p14:creationId xmlns:p14="http://schemas.microsoft.com/office/powerpoint/2010/main" val="31409093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randombar(horizontal)">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18">
            <a:extLst>
              <a:ext uri="{FF2B5EF4-FFF2-40B4-BE49-F238E27FC236}">
                <a16:creationId xmlns:a16="http://schemas.microsoft.com/office/drawing/2014/main" id="{137F878B-E773-04A9-23BB-A6DF6A69B984}"/>
              </a:ext>
            </a:extLst>
          </p:cNvPr>
          <p:cNvPicPr>
            <a:picLocks noGrp="1" noChangeAspect="1"/>
          </p:cNvPicPr>
          <p:nvPr>
            <p:ph type="pic" sz="quarter" idx="11"/>
          </p:nvPr>
        </p:nvPicPr>
        <p:blipFill>
          <a:blip r:embed="rId2"/>
          <a:srcRect l="10983" r="10983"/>
          <a:stretch/>
        </p:blipFill>
        <p:spPr>
          <a:xfrm flipH="1">
            <a:off x="7213843" y="0"/>
            <a:ext cx="5024825" cy="6858000"/>
          </a:xfrm>
        </p:spPr>
      </p:pic>
      <p:grpSp>
        <p:nvGrpSpPr>
          <p:cNvPr id="2" name="Group 1">
            <a:extLst>
              <a:ext uri="{FF2B5EF4-FFF2-40B4-BE49-F238E27FC236}">
                <a16:creationId xmlns:a16="http://schemas.microsoft.com/office/drawing/2014/main" id="{CC1EF105-497F-4EFD-8E5D-D4573ED81310}"/>
              </a:ext>
              <a:ext uri="{C183D7F6-B498-43B3-948B-1728B52AA6E4}">
                <adec:decorative xmlns:adec="http://schemas.microsoft.com/office/drawing/2017/decorative" val="1"/>
              </a:ext>
            </a:extLst>
          </p:cNvPr>
          <p:cNvGrpSpPr/>
          <p:nvPr/>
        </p:nvGrpSpPr>
        <p:grpSpPr>
          <a:xfrm>
            <a:off x="7370364" y="-23539"/>
            <a:ext cx="2562565" cy="6885155"/>
            <a:chOff x="7370364" y="-23539"/>
            <a:chExt cx="2562565" cy="6885155"/>
          </a:xfrm>
        </p:grpSpPr>
        <p:pic>
          <p:nvPicPr>
            <p:cNvPr id="13" name="Graphic 12">
              <a:extLst>
                <a:ext uri="{FF2B5EF4-FFF2-40B4-BE49-F238E27FC236}">
                  <a16:creationId xmlns:a16="http://schemas.microsoft.com/office/drawing/2014/main" id="{2F08D551-B30D-FCB1-C8B2-0160EC53095F}"/>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10800000">
              <a:off x="7829202" y="5156615"/>
              <a:ext cx="878334" cy="1705001"/>
            </a:xfrm>
            <a:prstGeom prst="rect">
              <a:avLst/>
            </a:prstGeom>
          </p:spPr>
        </p:pic>
        <p:sp>
          <p:nvSpPr>
            <p:cNvPr id="15" name="Freeform: Shape 14">
              <a:extLst>
                <a:ext uri="{FF2B5EF4-FFF2-40B4-BE49-F238E27FC236}">
                  <a16:creationId xmlns:a16="http://schemas.microsoft.com/office/drawing/2014/main" id="{F5AA2D64-53A7-BC77-FBA2-EC723D311450}"/>
                </a:ext>
                <a:ext uri="{C183D7F6-B498-43B3-948B-1728B52AA6E4}">
                  <adec:decorative xmlns:adec="http://schemas.microsoft.com/office/drawing/2017/decorative" val="1"/>
                </a:ext>
              </a:extLst>
            </p:cNvPr>
            <p:cNvSpPr/>
            <p:nvPr/>
          </p:nvSpPr>
          <p:spPr>
            <a:xfrm>
              <a:off x="7370364" y="-23539"/>
              <a:ext cx="2562565" cy="6884359"/>
            </a:xfrm>
            <a:custGeom>
              <a:avLst/>
              <a:gdLst>
                <a:gd name="connsiteX0" fmla="*/ 2535833 w 2562565"/>
                <a:gd name="connsiteY0" fmla="*/ 0 h 6884359"/>
                <a:gd name="connsiteX1" fmla="*/ 2106829 w 2562565"/>
                <a:gd name="connsiteY1" fmla="*/ 1564627 h 6884359"/>
                <a:gd name="connsiteX2" fmla="*/ 1764389 w 2562565"/>
                <a:gd name="connsiteY2" fmla="*/ 2840498 h 6884359"/>
                <a:gd name="connsiteX3" fmla="*/ 1579803 w 2562565"/>
                <a:gd name="connsiteY3" fmla="*/ 2925726 h 6884359"/>
                <a:gd name="connsiteX4" fmla="*/ 1467779 w 2562565"/>
                <a:gd name="connsiteY4" fmla="*/ 2731101 h 6884359"/>
                <a:gd name="connsiteX5" fmla="*/ 1727472 w 2562565"/>
                <a:gd name="connsiteY5" fmla="*/ 1773244 h 6884359"/>
                <a:gd name="connsiteX6" fmla="*/ 1709650 w 2562565"/>
                <a:gd name="connsiteY6" fmla="*/ 1633318 h 6884359"/>
                <a:gd name="connsiteX7" fmla="*/ 1597625 w 2562565"/>
                <a:gd name="connsiteY7" fmla="*/ 1546818 h 6884359"/>
                <a:gd name="connsiteX8" fmla="*/ 1372303 w 2562565"/>
                <a:gd name="connsiteY8" fmla="*/ 1676568 h 6884359"/>
                <a:gd name="connsiteX9" fmla="*/ 977670 w 2562565"/>
                <a:gd name="connsiteY9" fmla="*/ 3131798 h 6884359"/>
                <a:gd name="connsiteX10" fmla="*/ 5092 w 2562565"/>
                <a:gd name="connsiteY10" fmla="*/ 6867823 h 6884359"/>
                <a:gd name="connsiteX11" fmla="*/ 0 w 2562565"/>
                <a:gd name="connsiteY11" fmla="*/ 6884360 h 6884359"/>
                <a:gd name="connsiteX12" fmla="*/ 26733 w 2562565"/>
                <a:gd name="connsiteY12" fmla="*/ 6884360 h 6884359"/>
                <a:gd name="connsiteX13" fmla="*/ 1003131 w 2562565"/>
                <a:gd name="connsiteY13" fmla="*/ 3139431 h 6884359"/>
                <a:gd name="connsiteX14" fmla="*/ 1397763 w 2562565"/>
                <a:gd name="connsiteY14" fmla="*/ 1684200 h 6884359"/>
                <a:gd name="connsiteX15" fmla="*/ 1592533 w 2562565"/>
                <a:gd name="connsiteY15" fmla="*/ 1572259 h 6884359"/>
                <a:gd name="connsiteX16" fmla="*/ 1688009 w 2562565"/>
                <a:gd name="connsiteY16" fmla="*/ 1646039 h 6884359"/>
                <a:gd name="connsiteX17" fmla="*/ 1703285 w 2562565"/>
                <a:gd name="connsiteY17" fmla="*/ 1766884 h 6884359"/>
                <a:gd name="connsiteX18" fmla="*/ 1443591 w 2562565"/>
                <a:gd name="connsiteY18" fmla="*/ 2724741 h 6884359"/>
                <a:gd name="connsiteX19" fmla="*/ 1573438 w 2562565"/>
                <a:gd name="connsiteY19" fmla="*/ 2949894 h 6884359"/>
                <a:gd name="connsiteX20" fmla="*/ 1788577 w 2562565"/>
                <a:gd name="connsiteY20" fmla="*/ 2849402 h 6884359"/>
                <a:gd name="connsiteX21" fmla="*/ 1788577 w 2562565"/>
                <a:gd name="connsiteY21" fmla="*/ 2848130 h 6884359"/>
                <a:gd name="connsiteX22" fmla="*/ 2131016 w 2562565"/>
                <a:gd name="connsiteY22" fmla="*/ 1570987 h 6884359"/>
                <a:gd name="connsiteX23" fmla="*/ 2562566 w 2562565"/>
                <a:gd name="connsiteY23" fmla="*/ 1272 h 6884359"/>
                <a:gd name="connsiteX24" fmla="*/ 2535833 w 2562565"/>
                <a:gd name="connsiteY24" fmla="*/ 0 h 68843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562565" h="6884359">
                  <a:moveTo>
                    <a:pt x="2535833" y="0"/>
                  </a:moveTo>
                  <a:lnTo>
                    <a:pt x="2106829" y="1564627"/>
                  </a:lnTo>
                  <a:lnTo>
                    <a:pt x="1764389" y="2840498"/>
                  </a:lnTo>
                  <a:cubicBezTo>
                    <a:pt x="1731291" y="2910461"/>
                    <a:pt x="1653638" y="2946078"/>
                    <a:pt x="1579803" y="2925726"/>
                  </a:cubicBezTo>
                  <a:cubicBezTo>
                    <a:pt x="1495785" y="2902829"/>
                    <a:pt x="1444864" y="2815057"/>
                    <a:pt x="1467779" y="2731101"/>
                  </a:cubicBezTo>
                  <a:lnTo>
                    <a:pt x="1727472" y="1773244"/>
                  </a:lnTo>
                  <a:cubicBezTo>
                    <a:pt x="1740202" y="1726178"/>
                    <a:pt x="1733837" y="1676568"/>
                    <a:pt x="1709650" y="1633318"/>
                  </a:cubicBezTo>
                  <a:cubicBezTo>
                    <a:pt x="1685463" y="1590068"/>
                    <a:pt x="1646000" y="1559539"/>
                    <a:pt x="1597625" y="1546818"/>
                  </a:cubicBezTo>
                  <a:cubicBezTo>
                    <a:pt x="1499604" y="1520105"/>
                    <a:pt x="1397763" y="1578620"/>
                    <a:pt x="1372303" y="1676568"/>
                  </a:cubicBezTo>
                  <a:lnTo>
                    <a:pt x="977670" y="3131798"/>
                  </a:lnTo>
                  <a:lnTo>
                    <a:pt x="5092" y="6867823"/>
                  </a:lnTo>
                  <a:cubicBezTo>
                    <a:pt x="5092" y="6867823"/>
                    <a:pt x="1273" y="6880544"/>
                    <a:pt x="0" y="6884360"/>
                  </a:cubicBezTo>
                  <a:lnTo>
                    <a:pt x="26733" y="6884360"/>
                  </a:lnTo>
                  <a:lnTo>
                    <a:pt x="1003131" y="3139431"/>
                  </a:lnTo>
                  <a:lnTo>
                    <a:pt x="1397763" y="1684200"/>
                  </a:lnTo>
                  <a:cubicBezTo>
                    <a:pt x="1420677" y="1600245"/>
                    <a:pt x="1508515" y="1549363"/>
                    <a:pt x="1592533" y="1572259"/>
                  </a:cubicBezTo>
                  <a:cubicBezTo>
                    <a:pt x="1633270" y="1583708"/>
                    <a:pt x="1667641" y="1609149"/>
                    <a:pt x="1688009" y="1646039"/>
                  </a:cubicBezTo>
                  <a:cubicBezTo>
                    <a:pt x="1709650" y="1682928"/>
                    <a:pt x="1714742" y="1724906"/>
                    <a:pt x="1703285" y="1766884"/>
                  </a:cubicBezTo>
                  <a:lnTo>
                    <a:pt x="1443591" y="2724741"/>
                  </a:lnTo>
                  <a:cubicBezTo>
                    <a:pt x="1416858" y="2822689"/>
                    <a:pt x="1475417" y="2924453"/>
                    <a:pt x="1573438" y="2949894"/>
                  </a:cubicBezTo>
                  <a:cubicBezTo>
                    <a:pt x="1660003" y="2972792"/>
                    <a:pt x="1750386" y="2930814"/>
                    <a:pt x="1788577" y="2849402"/>
                  </a:cubicBezTo>
                  <a:lnTo>
                    <a:pt x="1788577" y="2848130"/>
                  </a:lnTo>
                  <a:lnTo>
                    <a:pt x="2131016" y="1570987"/>
                  </a:lnTo>
                  <a:lnTo>
                    <a:pt x="2562566" y="1272"/>
                  </a:lnTo>
                  <a:cubicBezTo>
                    <a:pt x="2553655" y="0"/>
                    <a:pt x="2544744" y="0"/>
                    <a:pt x="2535833" y="0"/>
                  </a:cubicBezTo>
                  <a:close/>
                </a:path>
              </a:pathLst>
            </a:custGeom>
            <a:solidFill>
              <a:schemeClr val="accent1"/>
            </a:solidFill>
            <a:ln w="12700" cap="flat">
              <a:noFill/>
              <a:prstDash val="solid"/>
              <a:miter/>
            </a:ln>
          </p:spPr>
          <p:txBody>
            <a:bodyPr rtlCol="0" anchor="ctr"/>
            <a:lstStyle/>
            <a:p>
              <a:endParaRPr lang="en-US" dirty="0"/>
            </a:p>
          </p:txBody>
        </p:sp>
      </p:grpSp>
      <p:sp>
        <p:nvSpPr>
          <p:cNvPr id="8" name="Title 22">
            <a:extLst>
              <a:ext uri="{FF2B5EF4-FFF2-40B4-BE49-F238E27FC236}">
                <a16:creationId xmlns:a16="http://schemas.microsoft.com/office/drawing/2014/main" id="{B5CBA9FC-00EA-8A28-B3C8-51B322C3409A}"/>
              </a:ext>
            </a:extLst>
          </p:cNvPr>
          <p:cNvSpPr txBox="1">
            <a:spLocks/>
          </p:cNvSpPr>
          <p:nvPr/>
        </p:nvSpPr>
        <p:spPr>
          <a:xfrm>
            <a:off x="962367" y="335280"/>
            <a:ext cx="6732237" cy="1524000"/>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3600" kern="1200" spc="100" baseline="0">
                <a:solidFill>
                  <a:schemeClr val="tx1"/>
                </a:solidFill>
                <a:latin typeface="+mj-lt"/>
                <a:ea typeface="+mj-ea"/>
                <a:cs typeface="+mj-cs"/>
              </a:defRPr>
            </a:lvl1pPr>
          </a:lstStyle>
          <a:p>
            <a:r>
              <a:rPr lang="en-US" dirty="0">
                <a:solidFill>
                  <a:schemeClr val="accent1"/>
                </a:solidFill>
              </a:rPr>
              <a:t>Step 7: </a:t>
            </a:r>
            <a:r>
              <a:rPr lang="en-US" dirty="0"/>
              <a:t>Review your account info and select </a:t>
            </a:r>
            <a:r>
              <a:rPr lang="en-US" i="1" dirty="0"/>
              <a:t>Next</a:t>
            </a:r>
          </a:p>
        </p:txBody>
      </p:sp>
      <p:pic>
        <p:nvPicPr>
          <p:cNvPr id="4" name="Picture 3">
            <a:extLst>
              <a:ext uri="{FF2B5EF4-FFF2-40B4-BE49-F238E27FC236}">
                <a16:creationId xmlns:a16="http://schemas.microsoft.com/office/drawing/2014/main" id="{42362241-F21F-F21F-844F-44CDE60B3516}"/>
              </a:ext>
            </a:extLst>
          </p:cNvPr>
          <p:cNvPicPr>
            <a:picLocks noChangeAspect="1"/>
          </p:cNvPicPr>
          <p:nvPr/>
        </p:nvPicPr>
        <p:blipFill>
          <a:blip r:embed="rId5"/>
          <a:stretch>
            <a:fillRect/>
          </a:stretch>
        </p:blipFill>
        <p:spPr>
          <a:xfrm>
            <a:off x="738696" y="2046478"/>
            <a:ext cx="9875355" cy="4320000"/>
          </a:xfrm>
          <a:prstGeom prst="rect">
            <a:avLst/>
          </a:prstGeom>
        </p:spPr>
      </p:pic>
      <p:sp>
        <p:nvSpPr>
          <p:cNvPr id="11" name="Footer Placeholder 83">
            <a:extLst>
              <a:ext uri="{FF2B5EF4-FFF2-40B4-BE49-F238E27FC236}">
                <a16:creationId xmlns:a16="http://schemas.microsoft.com/office/drawing/2014/main" id="{B884776F-71DD-E61A-60E5-A63C4BAF433B}"/>
              </a:ext>
            </a:extLst>
          </p:cNvPr>
          <p:cNvSpPr txBox="1">
            <a:spLocks/>
          </p:cNvSpPr>
          <p:nvPr/>
        </p:nvSpPr>
        <p:spPr>
          <a:xfrm>
            <a:off x="8924544" y="6384021"/>
            <a:ext cx="2099061" cy="365125"/>
          </a:xfrm>
          <a:prstGeom prst="rect">
            <a:avLst/>
          </a:prstGeom>
        </p:spPr>
        <p:txBody>
          <a:bodyPr vert="horz" lIns="91440" tIns="45720" rIns="91440" bIns="45720" rtlCol="0" anchor="ctr"/>
          <a:lstStyle>
            <a:defPPr>
              <a:defRPr lang="en-US"/>
            </a:defPPr>
            <a:lvl1pPr marL="0" algn="l" defTabSz="457200" rtl="0" eaLnBrk="1" latinLnBrk="0" hangingPunct="1">
              <a:defRPr sz="900" b="1" i="0" kern="1200">
                <a:solidFill>
                  <a:schemeClr val="tx1">
                    <a:lumMod val="75000"/>
                  </a:schemeClr>
                </a:solidFill>
                <a:effectLst>
                  <a:outerShdw blurRad="50800" dist="38100" dir="2700000" algn="tl" rotWithShape="0">
                    <a:srgbClr val="000000">
                      <a:alpha val="43000"/>
                    </a:srgbClr>
                  </a:outerShdw>
                </a:effectLst>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nl-NL" dirty="0">
                <a:effectLst/>
                <a:latin typeface="Calibri" panose="020F0502020204030204" pitchFamily="34" charset="0"/>
                <a:ea typeface="Calibri" panose="020F0502020204030204" pitchFamily="34" charset="0"/>
                <a:cs typeface="Calibri" panose="020F0502020204030204" pitchFamily="34" charset="0"/>
              </a:rPr>
              <a:t>Computers, part of your life – Grade 10</a:t>
            </a:r>
            <a:endParaRPr lang="en-US" dirty="0">
              <a:effectLst/>
              <a:latin typeface="Calibri" panose="020F0502020204030204" pitchFamily="34" charset="0"/>
              <a:ea typeface="Calibri" panose="020F0502020204030204" pitchFamily="34" charset="0"/>
              <a:cs typeface="Calibri" panose="020F0502020204030204" pitchFamily="34" charset="0"/>
            </a:endParaRPr>
          </a:p>
        </p:txBody>
      </p:sp>
      <p:sp>
        <p:nvSpPr>
          <p:cNvPr id="16" name="Arrow: Right 15">
            <a:extLst>
              <a:ext uri="{FF2B5EF4-FFF2-40B4-BE49-F238E27FC236}">
                <a16:creationId xmlns:a16="http://schemas.microsoft.com/office/drawing/2014/main" id="{608E35FF-721D-4466-B700-B61BC7ADB371}"/>
              </a:ext>
            </a:extLst>
          </p:cNvPr>
          <p:cNvSpPr/>
          <p:nvPr/>
        </p:nvSpPr>
        <p:spPr>
          <a:xfrm rot="1741740">
            <a:off x="5122859" y="2495350"/>
            <a:ext cx="1432066" cy="742950"/>
          </a:xfrm>
          <a:prstGeom prst="rightArrow">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f-ZA"/>
          </a:p>
        </p:txBody>
      </p:sp>
      <p:sp>
        <p:nvSpPr>
          <p:cNvPr id="17" name="Slide Number Placeholder 5">
            <a:extLst>
              <a:ext uri="{FF2B5EF4-FFF2-40B4-BE49-F238E27FC236}">
                <a16:creationId xmlns:a16="http://schemas.microsoft.com/office/drawing/2014/main" id="{F4A400CB-0E62-704B-9A75-B2BB3DD626AF}"/>
              </a:ext>
            </a:extLst>
          </p:cNvPr>
          <p:cNvSpPr txBox="1">
            <a:spLocks/>
          </p:cNvSpPr>
          <p:nvPr/>
        </p:nvSpPr>
        <p:spPr>
          <a:xfrm>
            <a:off x="0" y="6480364"/>
            <a:ext cx="617912" cy="365125"/>
          </a:xfrm>
          <a:prstGeom prst="rect">
            <a:avLst/>
          </a:prstGeom>
        </p:spPr>
        <p:txBody>
          <a:bodyPr/>
          <a:lstStyle>
            <a:defPPr>
              <a:defRPr lang="en-US"/>
            </a:defPPr>
            <a:lvl1pPr marL="0" algn="r" defTabSz="914400" rtl="0" eaLnBrk="1" latinLnBrk="0" hangingPunct="1">
              <a:defRPr sz="1100" b="0" i="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A98EE3D-8CD1-4C3F-BD1C-C98C9596463C}" type="slidenum">
              <a:rPr lang="en-US" smtClean="0">
                <a:solidFill>
                  <a:schemeClr val="tx1"/>
                </a:solidFill>
              </a:rPr>
              <a:pPr/>
              <a:t>11</a:t>
            </a:fld>
            <a:endParaRPr lang="en-US" dirty="0">
              <a:solidFill>
                <a:schemeClr val="tx1"/>
              </a:solidFill>
            </a:endParaRPr>
          </a:p>
        </p:txBody>
      </p:sp>
      <p:pic>
        <p:nvPicPr>
          <p:cNvPr id="18" name="Picture 17">
            <a:extLst>
              <a:ext uri="{FF2B5EF4-FFF2-40B4-BE49-F238E27FC236}">
                <a16:creationId xmlns:a16="http://schemas.microsoft.com/office/drawing/2014/main" id="{B23442F2-EC86-48F0-672D-1F4862DA56C7}"/>
              </a:ext>
            </a:extLst>
          </p:cNvPr>
          <p:cNvPicPr>
            <a:picLocks noChangeAspect="1"/>
          </p:cNvPicPr>
          <p:nvPr/>
        </p:nvPicPr>
        <p:blipFill>
          <a:blip r:embed="rId6" cstate="hqprint">
            <a:extLst>
              <a:ext uri="{28A0092B-C50C-407E-A947-70E740481C1C}">
                <a14:useLocalDpi xmlns:a14="http://schemas.microsoft.com/office/drawing/2010/main"/>
              </a:ext>
            </a:extLst>
          </a:blip>
          <a:srcRect/>
          <a:stretch/>
        </p:blipFill>
        <p:spPr>
          <a:xfrm>
            <a:off x="11182662" y="6215968"/>
            <a:ext cx="810615" cy="533178"/>
          </a:xfrm>
          <a:prstGeom prst="rect">
            <a:avLst/>
          </a:prstGeom>
        </p:spPr>
      </p:pic>
    </p:spTree>
    <p:extLst>
      <p:ext uri="{BB962C8B-B14F-4D97-AF65-F5344CB8AC3E}">
        <p14:creationId xmlns:p14="http://schemas.microsoft.com/office/powerpoint/2010/main" val="11849412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randombar(horizontal)">
                                      <p:cBhvr>
                                        <p:cTn id="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18">
            <a:extLst>
              <a:ext uri="{FF2B5EF4-FFF2-40B4-BE49-F238E27FC236}">
                <a16:creationId xmlns:a16="http://schemas.microsoft.com/office/drawing/2014/main" id="{137F878B-E773-04A9-23BB-A6DF6A69B984}"/>
              </a:ext>
            </a:extLst>
          </p:cNvPr>
          <p:cNvPicPr>
            <a:picLocks noGrp="1" noChangeAspect="1"/>
          </p:cNvPicPr>
          <p:nvPr>
            <p:ph type="pic" sz="quarter" idx="11"/>
          </p:nvPr>
        </p:nvPicPr>
        <p:blipFill>
          <a:blip r:embed="rId2"/>
          <a:srcRect l="10983" r="10983"/>
          <a:stretch/>
        </p:blipFill>
        <p:spPr>
          <a:xfrm flipH="1">
            <a:off x="7167175" y="-24336"/>
            <a:ext cx="5024825" cy="6858000"/>
          </a:xfrm>
        </p:spPr>
      </p:pic>
      <p:grpSp>
        <p:nvGrpSpPr>
          <p:cNvPr id="2" name="Group 1">
            <a:extLst>
              <a:ext uri="{FF2B5EF4-FFF2-40B4-BE49-F238E27FC236}">
                <a16:creationId xmlns:a16="http://schemas.microsoft.com/office/drawing/2014/main" id="{CC1EF105-497F-4EFD-8E5D-D4573ED81310}"/>
              </a:ext>
              <a:ext uri="{C183D7F6-B498-43B3-948B-1728B52AA6E4}">
                <adec:decorative xmlns:adec="http://schemas.microsoft.com/office/drawing/2017/decorative" val="1"/>
              </a:ext>
            </a:extLst>
          </p:cNvPr>
          <p:cNvGrpSpPr/>
          <p:nvPr/>
        </p:nvGrpSpPr>
        <p:grpSpPr>
          <a:xfrm>
            <a:off x="7370364" y="-23539"/>
            <a:ext cx="2562565" cy="6885155"/>
            <a:chOff x="7370364" y="-23539"/>
            <a:chExt cx="2562565" cy="6885155"/>
          </a:xfrm>
        </p:grpSpPr>
        <p:pic>
          <p:nvPicPr>
            <p:cNvPr id="13" name="Graphic 12">
              <a:extLst>
                <a:ext uri="{FF2B5EF4-FFF2-40B4-BE49-F238E27FC236}">
                  <a16:creationId xmlns:a16="http://schemas.microsoft.com/office/drawing/2014/main" id="{2F08D551-B30D-FCB1-C8B2-0160EC53095F}"/>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10800000">
              <a:off x="7829202" y="5156615"/>
              <a:ext cx="878334" cy="1705001"/>
            </a:xfrm>
            <a:prstGeom prst="rect">
              <a:avLst/>
            </a:prstGeom>
          </p:spPr>
        </p:pic>
        <p:sp>
          <p:nvSpPr>
            <p:cNvPr id="15" name="Freeform: Shape 14">
              <a:extLst>
                <a:ext uri="{FF2B5EF4-FFF2-40B4-BE49-F238E27FC236}">
                  <a16:creationId xmlns:a16="http://schemas.microsoft.com/office/drawing/2014/main" id="{F5AA2D64-53A7-BC77-FBA2-EC723D311450}"/>
                </a:ext>
                <a:ext uri="{C183D7F6-B498-43B3-948B-1728B52AA6E4}">
                  <adec:decorative xmlns:adec="http://schemas.microsoft.com/office/drawing/2017/decorative" val="1"/>
                </a:ext>
              </a:extLst>
            </p:cNvPr>
            <p:cNvSpPr/>
            <p:nvPr/>
          </p:nvSpPr>
          <p:spPr>
            <a:xfrm>
              <a:off x="7370364" y="-23539"/>
              <a:ext cx="2562565" cy="6884359"/>
            </a:xfrm>
            <a:custGeom>
              <a:avLst/>
              <a:gdLst>
                <a:gd name="connsiteX0" fmla="*/ 2535833 w 2562565"/>
                <a:gd name="connsiteY0" fmla="*/ 0 h 6884359"/>
                <a:gd name="connsiteX1" fmla="*/ 2106829 w 2562565"/>
                <a:gd name="connsiteY1" fmla="*/ 1564627 h 6884359"/>
                <a:gd name="connsiteX2" fmla="*/ 1764389 w 2562565"/>
                <a:gd name="connsiteY2" fmla="*/ 2840498 h 6884359"/>
                <a:gd name="connsiteX3" fmla="*/ 1579803 w 2562565"/>
                <a:gd name="connsiteY3" fmla="*/ 2925726 h 6884359"/>
                <a:gd name="connsiteX4" fmla="*/ 1467779 w 2562565"/>
                <a:gd name="connsiteY4" fmla="*/ 2731101 h 6884359"/>
                <a:gd name="connsiteX5" fmla="*/ 1727472 w 2562565"/>
                <a:gd name="connsiteY5" fmla="*/ 1773244 h 6884359"/>
                <a:gd name="connsiteX6" fmla="*/ 1709650 w 2562565"/>
                <a:gd name="connsiteY6" fmla="*/ 1633318 h 6884359"/>
                <a:gd name="connsiteX7" fmla="*/ 1597625 w 2562565"/>
                <a:gd name="connsiteY7" fmla="*/ 1546818 h 6884359"/>
                <a:gd name="connsiteX8" fmla="*/ 1372303 w 2562565"/>
                <a:gd name="connsiteY8" fmla="*/ 1676568 h 6884359"/>
                <a:gd name="connsiteX9" fmla="*/ 977670 w 2562565"/>
                <a:gd name="connsiteY9" fmla="*/ 3131798 h 6884359"/>
                <a:gd name="connsiteX10" fmla="*/ 5092 w 2562565"/>
                <a:gd name="connsiteY10" fmla="*/ 6867823 h 6884359"/>
                <a:gd name="connsiteX11" fmla="*/ 0 w 2562565"/>
                <a:gd name="connsiteY11" fmla="*/ 6884360 h 6884359"/>
                <a:gd name="connsiteX12" fmla="*/ 26733 w 2562565"/>
                <a:gd name="connsiteY12" fmla="*/ 6884360 h 6884359"/>
                <a:gd name="connsiteX13" fmla="*/ 1003131 w 2562565"/>
                <a:gd name="connsiteY13" fmla="*/ 3139431 h 6884359"/>
                <a:gd name="connsiteX14" fmla="*/ 1397763 w 2562565"/>
                <a:gd name="connsiteY14" fmla="*/ 1684200 h 6884359"/>
                <a:gd name="connsiteX15" fmla="*/ 1592533 w 2562565"/>
                <a:gd name="connsiteY15" fmla="*/ 1572259 h 6884359"/>
                <a:gd name="connsiteX16" fmla="*/ 1688009 w 2562565"/>
                <a:gd name="connsiteY16" fmla="*/ 1646039 h 6884359"/>
                <a:gd name="connsiteX17" fmla="*/ 1703285 w 2562565"/>
                <a:gd name="connsiteY17" fmla="*/ 1766884 h 6884359"/>
                <a:gd name="connsiteX18" fmla="*/ 1443591 w 2562565"/>
                <a:gd name="connsiteY18" fmla="*/ 2724741 h 6884359"/>
                <a:gd name="connsiteX19" fmla="*/ 1573438 w 2562565"/>
                <a:gd name="connsiteY19" fmla="*/ 2949894 h 6884359"/>
                <a:gd name="connsiteX20" fmla="*/ 1788577 w 2562565"/>
                <a:gd name="connsiteY20" fmla="*/ 2849402 h 6884359"/>
                <a:gd name="connsiteX21" fmla="*/ 1788577 w 2562565"/>
                <a:gd name="connsiteY21" fmla="*/ 2848130 h 6884359"/>
                <a:gd name="connsiteX22" fmla="*/ 2131016 w 2562565"/>
                <a:gd name="connsiteY22" fmla="*/ 1570987 h 6884359"/>
                <a:gd name="connsiteX23" fmla="*/ 2562566 w 2562565"/>
                <a:gd name="connsiteY23" fmla="*/ 1272 h 6884359"/>
                <a:gd name="connsiteX24" fmla="*/ 2535833 w 2562565"/>
                <a:gd name="connsiteY24" fmla="*/ 0 h 68843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562565" h="6884359">
                  <a:moveTo>
                    <a:pt x="2535833" y="0"/>
                  </a:moveTo>
                  <a:lnTo>
                    <a:pt x="2106829" y="1564627"/>
                  </a:lnTo>
                  <a:lnTo>
                    <a:pt x="1764389" y="2840498"/>
                  </a:lnTo>
                  <a:cubicBezTo>
                    <a:pt x="1731291" y="2910461"/>
                    <a:pt x="1653638" y="2946078"/>
                    <a:pt x="1579803" y="2925726"/>
                  </a:cubicBezTo>
                  <a:cubicBezTo>
                    <a:pt x="1495785" y="2902829"/>
                    <a:pt x="1444864" y="2815057"/>
                    <a:pt x="1467779" y="2731101"/>
                  </a:cubicBezTo>
                  <a:lnTo>
                    <a:pt x="1727472" y="1773244"/>
                  </a:lnTo>
                  <a:cubicBezTo>
                    <a:pt x="1740202" y="1726178"/>
                    <a:pt x="1733837" y="1676568"/>
                    <a:pt x="1709650" y="1633318"/>
                  </a:cubicBezTo>
                  <a:cubicBezTo>
                    <a:pt x="1685463" y="1590068"/>
                    <a:pt x="1646000" y="1559539"/>
                    <a:pt x="1597625" y="1546818"/>
                  </a:cubicBezTo>
                  <a:cubicBezTo>
                    <a:pt x="1499604" y="1520105"/>
                    <a:pt x="1397763" y="1578620"/>
                    <a:pt x="1372303" y="1676568"/>
                  </a:cubicBezTo>
                  <a:lnTo>
                    <a:pt x="977670" y="3131798"/>
                  </a:lnTo>
                  <a:lnTo>
                    <a:pt x="5092" y="6867823"/>
                  </a:lnTo>
                  <a:cubicBezTo>
                    <a:pt x="5092" y="6867823"/>
                    <a:pt x="1273" y="6880544"/>
                    <a:pt x="0" y="6884360"/>
                  </a:cubicBezTo>
                  <a:lnTo>
                    <a:pt x="26733" y="6884360"/>
                  </a:lnTo>
                  <a:lnTo>
                    <a:pt x="1003131" y="3139431"/>
                  </a:lnTo>
                  <a:lnTo>
                    <a:pt x="1397763" y="1684200"/>
                  </a:lnTo>
                  <a:cubicBezTo>
                    <a:pt x="1420677" y="1600245"/>
                    <a:pt x="1508515" y="1549363"/>
                    <a:pt x="1592533" y="1572259"/>
                  </a:cubicBezTo>
                  <a:cubicBezTo>
                    <a:pt x="1633270" y="1583708"/>
                    <a:pt x="1667641" y="1609149"/>
                    <a:pt x="1688009" y="1646039"/>
                  </a:cubicBezTo>
                  <a:cubicBezTo>
                    <a:pt x="1709650" y="1682928"/>
                    <a:pt x="1714742" y="1724906"/>
                    <a:pt x="1703285" y="1766884"/>
                  </a:cubicBezTo>
                  <a:lnTo>
                    <a:pt x="1443591" y="2724741"/>
                  </a:lnTo>
                  <a:cubicBezTo>
                    <a:pt x="1416858" y="2822689"/>
                    <a:pt x="1475417" y="2924453"/>
                    <a:pt x="1573438" y="2949894"/>
                  </a:cubicBezTo>
                  <a:cubicBezTo>
                    <a:pt x="1660003" y="2972792"/>
                    <a:pt x="1750386" y="2930814"/>
                    <a:pt x="1788577" y="2849402"/>
                  </a:cubicBezTo>
                  <a:lnTo>
                    <a:pt x="1788577" y="2848130"/>
                  </a:lnTo>
                  <a:lnTo>
                    <a:pt x="2131016" y="1570987"/>
                  </a:lnTo>
                  <a:lnTo>
                    <a:pt x="2562566" y="1272"/>
                  </a:lnTo>
                  <a:cubicBezTo>
                    <a:pt x="2553655" y="0"/>
                    <a:pt x="2544744" y="0"/>
                    <a:pt x="2535833" y="0"/>
                  </a:cubicBezTo>
                  <a:close/>
                </a:path>
              </a:pathLst>
            </a:custGeom>
            <a:solidFill>
              <a:schemeClr val="accent1"/>
            </a:solidFill>
            <a:ln w="12700" cap="flat">
              <a:noFill/>
              <a:prstDash val="solid"/>
              <a:miter/>
            </a:ln>
          </p:spPr>
          <p:txBody>
            <a:bodyPr rtlCol="0" anchor="ctr"/>
            <a:lstStyle/>
            <a:p>
              <a:endParaRPr lang="en-US" dirty="0"/>
            </a:p>
          </p:txBody>
        </p:sp>
      </p:grpSp>
      <p:sp>
        <p:nvSpPr>
          <p:cNvPr id="8" name="Title 22">
            <a:extLst>
              <a:ext uri="{FF2B5EF4-FFF2-40B4-BE49-F238E27FC236}">
                <a16:creationId xmlns:a16="http://schemas.microsoft.com/office/drawing/2014/main" id="{B5CBA9FC-00EA-8A28-B3C8-51B322C3409A}"/>
              </a:ext>
            </a:extLst>
          </p:cNvPr>
          <p:cNvSpPr txBox="1">
            <a:spLocks/>
          </p:cNvSpPr>
          <p:nvPr/>
        </p:nvSpPr>
        <p:spPr>
          <a:xfrm>
            <a:off x="962367" y="335280"/>
            <a:ext cx="6732237" cy="1524000"/>
          </a:xfrm>
          <a:prstGeom prst="rect">
            <a:avLst/>
          </a:prstGeom>
        </p:spPr>
        <p:txBody>
          <a:bodyPr vert="horz" lIns="91440" tIns="45720" rIns="91440" bIns="45720" rtlCol="0" anchor="b">
            <a:normAutofit lnSpcReduction="10000"/>
          </a:bodyPr>
          <a:lstStyle>
            <a:lvl1pPr algn="l" defTabSz="914400" rtl="0" eaLnBrk="1" latinLnBrk="0" hangingPunct="1">
              <a:lnSpc>
                <a:spcPct val="90000"/>
              </a:lnSpc>
              <a:spcBef>
                <a:spcPct val="0"/>
              </a:spcBef>
              <a:buNone/>
              <a:defRPr sz="3600" kern="1200" spc="100" baseline="0">
                <a:solidFill>
                  <a:schemeClr val="tx1"/>
                </a:solidFill>
                <a:latin typeface="+mj-lt"/>
                <a:ea typeface="+mj-ea"/>
                <a:cs typeface="+mj-cs"/>
              </a:defRPr>
            </a:lvl1pPr>
          </a:lstStyle>
          <a:p>
            <a:r>
              <a:rPr lang="en-US" dirty="0">
                <a:solidFill>
                  <a:schemeClr val="accent1"/>
                </a:solidFill>
              </a:rPr>
              <a:t>Step 8: </a:t>
            </a:r>
            <a:r>
              <a:rPr lang="en-US" dirty="0"/>
              <a:t>Read through the Privacy and Terms of Service and click on </a:t>
            </a:r>
            <a:r>
              <a:rPr lang="en-US" i="1" dirty="0"/>
              <a:t>I agree</a:t>
            </a:r>
          </a:p>
        </p:txBody>
      </p:sp>
      <p:pic>
        <p:nvPicPr>
          <p:cNvPr id="5" name="Picture 4">
            <a:extLst>
              <a:ext uri="{FF2B5EF4-FFF2-40B4-BE49-F238E27FC236}">
                <a16:creationId xmlns:a16="http://schemas.microsoft.com/office/drawing/2014/main" id="{4E3DA6ED-F5B8-9BB9-17C4-B5AAB3DE23DB}"/>
              </a:ext>
            </a:extLst>
          </p:cNvPr>
          <p:cNvPicPr>
            <a:picLocks noChangeAspect="1"/>
          </p:cNvPicPr>
          <p:nvPr/>
        </p:nvPicPr>
        <p:blipFill>
          <a:blip r:embed="rId5"/>
          <a:stretch>
            <a:fillRect/>
          </a:stretch>
        </p:blipFill>
        <p:spPr>
          <a:xfrm>
            <a:off x="1020568" y="1859279"/>
            <a:ext cx="7028223" cy="4320000"/>
          </a:xfrm>
          <a:prstGeom prst="rect">
            <a:avLst/>
          </a:prstGeom>
        </p:spPr>
      </p:pic>
      <p:pic>
        <p:nvPicPr>
          <p:cNvPr id="11" name="Picture 10">
            <a:extLst>
              <a:ext uri="{FF2B5EF4-FFF2-40B4-BE49-F238E27FC236}">
                <a16:creationId xmlns:a16="http://schemas.microsoft.com/office/drawing/2014/main" id="{6017C15D-8864-F23D-5893-A7C8656DE09E}"/>
              </a:ext>
            </a:extLst>
          </p:cNvPr>
          <p:cNvPicPr>
            <a:picLocks noChangeAspect="1"/>
          </p:cNvPicPr>
          <p:nvPr/>
        </p:nvPicPr>
        <p:blipFill>
          <a:blip r:embed="rId6"/>
          <a:srcRect t="4605" b="1"/>
          <a:stretch/>
        </p:blipFill>
        <p:spPr>
          <a:xfrm>
            <a:off x="4043302" y="3163778"/>
            <a:ext cx="4472771" cy="3220243"/>
          </a:xfrm>
          <a:prstGeom prst="rect">
            <a:avLst/>
          </a:prstGeom>
        </p:spPr>
      </p:pic>
      <p:sp>
        <p:nvSpPr>
          <p:cNvPr id="17" name="Footer Placeholder 83">
            <a:extLst>
              <a:ext uri="{FF2B5EF4-FFF2-40B4-BE49-F238E27FC236}">
                <a16:creationId xmlns:a16="http://schemas.microsoft.com/office/drawing/2014/main" id="{78D74EC0-7E67-7101-26F7-2501E9C1F38D}"/>
              </a:ext>
            </a:extLst>
          </p:cNvPr>
          <p:cNvSpPr txBox="1">
            <a:spLocks/>
          </p:cNvSpPr>
          <p:nvPr/>
        </p:nvSpPr>
        <p:spPr>
          <a:xfrm>
            <a:off x="8924544" y="6384021"/>
            <a:ext cx="2099061" cy="365125"/>
          </a:xfrm>
          <a:prstGeom prst="rect">
            <a:avLst/>
          </a:prstGeom>
        </p:spPr>
        <p:txBody>
          <a:bodyPr vert="horz" lIns="91440" tIns="45720" rIns="91440" bIns="45720" rtlCol="0" anchor="ctr"/>
          <a:lstStyle>
            <a:defPPr>
              <a:defRPr lang="en-US"/>
            </a:defPPr>
            <a:lvl1pPr marL="0" algn="l" defTabSz="457200" rtl="0" eaLnBrk="1" latinLnBrk="0" hangingPunct="1">
              <a:defRPr sz="900" b="1" i="0" kern="1200">
                <a:solidFill>
                  <a:schemeClr val="tx1">
                    <a:lumMod val="75000"/>
                  </a:schemeClr>
                </a:solidFill>
                <a:effectLst>
                  <a:outerShdw blurRad="50800" dist="38100" dir="2700000" algn="tl" rotWithShape="0">
                    <a:srgbClr val="000000">
                      <a:alpha val="43000"/>
                    </a:srgbClr>
                  </a:outerShdw>
                </a:effectLst>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nl-NL" dirty="0">
                <a:effectLst/>
                <a:latin typeface="Calibri" panose="020F0502020204030204" pitchFamily="34" charset="0"/>
                <a:ea typeface="Calibri" panose="020F0502020204030204" pitchFamily="34" charset="0"/>
                <a:cs typeface="Calibri" panose="020F0502020204030204" pitchFamily="34" charset="0"/>
              </a:rPr>
              <a:t>Computers, part of your life – Grade 10</a:t>
            </a:r>
            <a:endParaRPr lang="en-US" dirty="0">
              <a:effectLst/>
              <a:latin typeface="Calibri" panose="020F0502020204030204" pitchFamily="34" charset="0"/>
              <a:ea typeface="Calibri" panose="020F0502020204030204" pitchFamily="34" charset="0"/>
              <a:cs typeface="Calibri" panose="020F0502020204030204" pitchFamily="34" charset="0"/>
            </a:endParaRPr>
          </a:p>
        </p:txBody>
      </p:sp>
      <p:sp>
        <p:nvSpPr>
          <p:cNvPr id="18" name="Arrow: Right 17">
            <a:extLst>
              <a:ext uri="{FF2B5EF4-FFF2-40B4-BE49-F238E27FC236}">
                <a16:creationId xmlns:a16="http://schemas.microsoft.com/office/drawing/2014/main" id="{D846489D-74D5-D3A1-D830-B10AA101F1C8}"/>
              </a:ext>
            </a:extLst>
          </p:cNvPr>
          <p:cNvSpPr/>
          <p:nvPr/>
        </p:nvSpPr>
        <p:spPr>
          <a:xfrm rot="1741740">
            <a:off x="5887776" y="4892837"/>
            <a:ext cx="1432066" cy="742950"/>
          </a:xfrm>
          <a:prstGeom prst="rightArrow">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f-ZA"/>
          </a:p>
        </p:txBody>
      </p:sp>
      <p:sp>
        <p:nvSpPr>
          <p:cNvPr id="19" name="Slide Number Placeholder 5">
            <a:extLst>
              <a:ext uri="{FF2B5EF4-FFF2-40B4-BE49-F238E27FC236}">
                <a16:creationId xmlns:a16="http://schemas.microsoft.com/office/drawing/2014/main" id="{B86BADF0-9D05-34F4-90E2-2FED0F84CBC7}"/>
              </a:ext>
            </a:extLst>
          </p:cNvPr>
          <p:cNvSpPr txBox="1">
            <a:spLocks/>
          </p:cNvSpPr>
          <p:nvPr/>
        </p:nvSpPr>
        <p:spPr>
          <a:xfrm>
            <a:off x="0" y="6480364"/>
            <a:ext cx="617912" cy="365125"/>
          </a:xfrm>
          <a:prstGeom prst="rect">
            <a:avLst/>
          </a:prstGeom>
        </p:spPr>
        <p:txBody>
          <a:bodyPr/>
          <a:lstStyle>
            <a:defPPr>
              <a:defRPr lang="en-US"/>
            </a:defPPr>
            <a:lvl1pPr marL="0" algn="r" defTabSz="914400" rtl="0" eaLnBrk="1" latinLnBrk="0" hangingPunct="1">
              <a:defRPr sz="1100" b="0" i="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A98EE3D-8CD1-4C3F-BD1C-C98C9596463C}" type="slidenum">
              <a:rPr lang="en-US" smtClean="0">
                <a:solidFill>
                  <a:schemeClr val="tx1"/>
                </a:solidFill>
              </a:rPr>
              <a:pPr/>
              <a:t>12</a:t>
            </a:fld>
            <a:endParaRPr lang="en-US" dirty="0">
              <a:solidFill>
                <a:schemeClr val="tx1"/>
              </a:solidFill>
            </a:endParaRPr>
          </a:p>
        </p:txBody>
      </p:sp>
      <p:pic>
        <p:nvPicPr>
          <p:cNvPr id="20" name="Picture 19">
            <a:extLst>
              <a:ext uri="{FF2B5EF4-FFF2-40B4-BE49-F238E27FC236}">
                <a16:creationId xmlns:a16="http://schemas.microsoft.com/office/drawing/2014/main" id="{8C5758C7-BF5F-D995-1381-EFB9338BDB4D}"/>
              </a:ext>
            </a:extLst>
          </p:cNvPr>
          <p:cNvPicPr>
            <a:picLocks noChangeAspect="1"/>
          </p:cNvPicPr>
          <p:nvPr/>
        </p:nvPicPr>
        <p:blipFill>
          <a:blip r:embed="rId7" cstate="hqprint">
            <a:extLst>
              <a:ext uri="{28A0092B-C50C-407E-A947-70E740481C1C}">
                <a14:useLocalDpi xmlns:a14="http://schemas.microsoft.com/office/drawing/2010/main"/>
              </a:ext>
            </a:extLst>
          </a:blip>
          <a:srcRect/>
          <a:stretch/>
        </p:blipFill>
        <p:spPr>
          <a:xfrm>
            <a:off x="11182662" y="6215968"/>
            <a:ext cx="810615" cy="533178"/>
          </a:xfrm>
          <a:prstGeom prst="rect">
            <a:avLst/>
          </a:prstGeom>
        </p:spPr>
      </p:pic>
    </p:spTree>
    <p:extLst>
      <p:ext uri="{BB962C8B-B14F-4D97-AF65-F5344CB8AC3E}">
        <p14:creationId xmlns:p14="http://schemas.microsoft.com/office/powerpoint/2010/main" val="25602121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randombar(horizontal)">
                                      <p:cBhvr>
                                        <p:cTn id="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18">
            <a:extLst>
              <a:ext uri="{FF2B5EF4-FFF2-40B4-BE49-F238E27FC236}">
                <a16:creationId xmlns:a16="http://schemas.microsoft.com/office/drawing/2014/main" id="{137F878B-E773-04A9-23BB-A6DF6A69B984}"/>
              </a:ext>
            </a:extLst>
          </p:cNvPr>
          <p:cNvPicPr>
            <a:picLocks noGrp="1" noChangeAspect="1"/>
          </p:cNvPicPr>
          <p:nvPr>
            <p:ph type="pic" sz="quarter" idx="11"/>
          </p:nvPr>
        </p:nvPicPr>
        <p:blipFill>
          <a:blip r:embed="rId2"/>
          <a:srcRect l="10983" r="10983"/>
          <a:stretch/>
        </p:blipFill>
        <p:spPr>
          <a:xfrm flipH="1">
            <a:off x="7167175" y="-24336"/>
            <a:ext cx="5024825" cy="6858000"/>
          </a:xfrm>
        </p:spPr>
      </p:pic>
      <p:grpSp>
        <p:nvGrpSpPr>
          <p:cNvPr id="2" name="Group 1">
            <a:extLst>
              <a:ext uri="{FF2B5EF4-FFF2-40B4-BE49-F238E27FC236}">
                <a16:creationId xmlns:a16="http://schemas.microsoft.com/office/drawing/2014/main" id="{CC1EF105-497F-4EFD-8E5D-D4573ED81310}"/>
              </a:ext>
              <a:ext uri="{C183D7F6-B498-43B3-948B-1728B52AA6E4}">
                <adec:decorative xmlns:adec="http://schemas.microsoft.com/office/drawing/2017/decorative" val="1"/>
              </a:ext>
            </a:extLst>
          </p:cNvPr>
          <p:cNvGrpSpPr/>
          <p:nvPr/>
        </p:nvGrpSpPr>
        <p:grpSpPr>
          <a:xfrm>
            <a:off x="7370364" y="-23539"/>
            <a:ext cx="2562565" cy="6885155"/>
            <a:chOff x="7370364" y="-23539"/>
            <a:chExt cx="2562565" cy="6885155"/>
          </a:xfrm>
        </p:grpSpPr>
        <p:pic>
          <p:nvPicPr>
            <p:cNvPr id="13" name="Graphic 12">
              <a:extLst>
                <a:ext uri="{FF2B5EF4-FFF2-40B4-BE49-F238E27FC236}">
                  <a16:creationId xmlns:a16="http://schemas.microsoft.com/office/drawing/2014/main" id="{2F08D551-B30D-FCB1-C8B2-0160EC53095F}"/>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10800000">
              <a:off x="7829202" y="5156615"/>
              <a:ext cx="878334" cy="1705001"/>
            </a:xfrm>
            <a:prstGeom prst="rect">
              <a:avLst/>
            </a:prstGeom>
          </p:spPr>
        </p:pic>
        <p:sp>
          <p:nvSpPr>
            <p:cNvPr id="15" name="Freeform: Shape 14">
              <a:extLst>
                <a:ext uri="{FF2B5EF4-FFF2-40B4-BE49-F238E27FC236}">
                  <a16:creationId xmlns:a16="http://schemas.microsoft.com/office/drawing/2014/main" id="{F5AA2D64-53A7-BC77-FBA2-EC723D311450}"/>
                </a:ext>
                <a:ext uri="{C183D7F6-B498-43B3-948B-1728B52AA6E4}">
                  <adec:decorative xmlns:adec="http://schemas.microsoft.com/office/drawing/2017/decorative" val="1"/>
                </a:ext>
              </a:extLst>
            </p:cNvPr>
            <p:cNvSpPr/>
            <p:nvPr/>
          </p:nvSpPr>
          <p:spPr>
            <a:xfrm>
              <a:off x="7370364" y="-23539"/>
              <a:ext cx="2562565" cy="6884359"/>
            </a:xfrm>
            <a:custGeom>
              <a:avLst/>
              <a:gdLst>
                <a:gd name="connsiteX0" fmla="*/ 2535833 w 2562565"/>
                <a:gd name="connsiteY0" fmla="*/ 0 h 6884359"/>
                <a:gd name="connsiteX1" fmla="*/ 2106829 w 2562565"/>
                <a:gd name="connsiteY1" fmla="*/ 1564627 h 6884359"/>
                <a:gd name="connsiteX2" fmla="*/ 1764389 w 2562565"/>
                <a:gd name="connsiteY2" fmla="*/ 2840498 h 6884359"/>
                <a:gd name="connsiteX3" fmla="*/ 1579803 w 2562565"/>
                <a:gd name="connsiteY3" fmla="*/ 2925726 h 6884359"/>
                <a:gd name="connsiteX4" fmla="*/ 1467779 w 2562565"/>
                <a:gd name="connsiteY4" fmla="*/ 2731101 h 6884359"/>
                <a:gd name="connsiteX5" fmla="*/ 1727472 w 2562565"/>
                <a:gd name="connsiteY5" fmla="*/ 1773244 h 6884359"/>
                <a:gd name="connsiteX6" fmla="*/ 1709650 w 2562565"/>
                <a:gd name="connsiteY6" fmla="*/ 1633318 h 6884359"/>
                <a:gd name="connsiteX7" fmla="*/ 1597625 w 2562565"/>
                <a:gd name="connsiteY7" fmla="*/ 1546818 h 6884359"/>
                <a:gd name="connsiteX8" fmla="*/ 1372303 w 2562565"/>
                <a:gd name="connsiteY8" fmla="*/ 1676568 h 6884359"/>
                <a:gd name="connsiteX9" fmla="*/ 977670 w 2562565"/>
                <a:gd name="connsiteY9" fmla="*/ 3131798 h 6884359"/>
                <a:gd name="connsiteX10" fmla="*/ 5092 w 2562565"/>
                <a:gd name="connsiteY10" fmla="*/ 6867823 h 6884359"/>
                <a:gd name="connsiteX11" fmla="*/ 0 w 2562565"/>
                <a:gd name="connsiteY11" fmla="*/ 6884360 h 6884359"/>
                <a:gd name="connsiteX12" fmla="*/ 26733 w 2562565"/>
                <a:gd name="connsiteY12" fmla="*/ 6884360 h 6884359"/>
                <a:gd name="connsiteX13" fmla="*/ 1003131 w 2562565"/>
                <a:gd name="connsiteY13" fmla="*/ 3139431 h 6884359"/>
                <a:gd name="connsiteX14" fmla="*/ 1397763 w 2562565"/>
                <a:gd name="connsiteY14" fmla="*/ 1684200 h 6884359"/>
                <a:gd name="connsiteX15" fmla="*/ 1592533 w 2562565"/>
                <a:gd name="connsiteY15" fmla="*/ 1572259 h 6884359"/>
                <a:gd name="connsiteX16" fmla="*/ 1688009 w 2562565"/>
                <a:gd name="connsiteY16" fmla="*/ 1646039 h 6884359"/>
                <a:gd name="connsiteX17" fmla="*/ 1703285 w 2562565"/>
                <a:gd name="connsiteY17" fmla="*/ 1766884 h 6884359"/>
                <a:gd name="connsiteX18" fmla="*/ 1443591 w 2562565"/>
                <a:gd name="connsiteY18" fmla="*/ 2724741 h 6884359"/>
                <a:gd name="connsiteX19" fmla="*/ 1573438 w 2562565"/>
                <a:gd name="connsiteY19" fmla="*/ 2949894 h 6884359"/>
                <a:gd name="connsiteX20" fmla="*/ 1788577 w 2562565"/>
                <a:gd name="connsiteY20" fmla="*/ 2849402 h 6884359"/>
                <a:gd name="connsiteX21" fmla="*/ 1788577 w 2562565"/>
                <a:gd name="connsiteY21" fmla="*/ 2848130 h 6884359"/>
                <a:gd name="connsiteX22" fmla="*/ 2131016 w 2562565"/>
                <a:gd name="connsiteY22" fmla="*/ 1570987 h 6884359"/>
                <a:gd name="connsiteX23" fmla="*/ 2562566 w 2562565"/>
                <a:gd name="connsiteY23" fmla="*/ 1272 h 6884359"/>
                <a:gd name="connsiteX24" fmla="*/ 2535833 w 2562565"/>
                <a:gd name="connsiteY24" fmla="*/ 0 h 68843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562565" h="6884359">
                  <a:moveTo>
                    <a:pt x="2535833" y="0"/>
                  </a:moveTo>
                  <a:lnTo>
                    <a:pt x="2106829" y="1564627"/>
                  </a:lnTo>
                  <a:lnTo>
                    <a:pt x="1764389" y="2840498"/>
                  </a:lnTo>
                  <a:cubicBezTo>
                    <a:pt x="1731291" y="2910461"/>
                    <a:pt x="1653638" y="2946078"/>
                    <a:pt x="1579803" y="2925726"/>
                  </a:cubicBezTo>
                  <a:cubicBezTo>
                    <a:pt x="1495785" y="2902829"/>
                    <a:pt x="1444864" y="2815057"/>
                    <a:pt x="1467779" y="2731101"/>
                  </a:cubicBezTo>
                  <a:lnTo>
                    <a:pt x="1727472" y="1773244"/>
                  </a:lnTo>
                  <a:cubicBezTo>
                    <a:pt x="1740202" y="1726178"/>
                    <a:pt x="1733837" y="1676568"/>
                    <a:pt x="1709650" y="1633318"/>
                  </a:cubicBezTo>
                  <a:cubicBezTo>
                    <a:pt x="1685463" y="1590068"/>
                    <a:pt x="1646000" y="1559539"/>
                    <a:pt x="1597625" y="1546818"/>
                  </a:cubicBezTo>
                  <a:cubicBezTo>
                    <a:pt x="1499604" y="1520105"/>
                    <a:pt x="1397763" y="1578620"/>
                    <a:pt x="1372303" y="1676568"/>
                  </a:cubicBezTo>
                  <a:lnTo>
                    <a:pt x="977670" y="3131798"/>
                  </a:lnTo>
                  <a:lnTo>
                    <a:pt x="5092" y="6867823"/>
                  </a:lnTo>
                  <a:cubicBezTo>
                    <a:pt x="5092" y="6867823"/>
                    <a:pt x="1273" y="6880544"/>
                    <a:pt x="0" y="6884360"/>
                  </a:cubicBezTo>
                  <a:lnTo>
                    <a:pt x="26733" y="6884360"/>
                  </a:lnTo>
                  <a:lnTo>
                    <a:pt x="1003131" y="3139431"/>
                  </a:lnTo>
                  <a:lnTo>
                    <a:pt x="1397763" y="1684200"/>
                  </a:lnTo>
                  <a:cubicBezTo>
                    <a:pt x="1420677" y="1600245"/>
                    <a:pt x="1508515" y="1549363"/>
                    <a:pt x="1592533" y="1572259"/>
                  </a:cubicBezTo>
                  <a:cubicBezTo>
                    <a:pt x="1633270" y="1583708"/>
                    <a:pt x="1667641" y="1609149"/>
                    <a:pt x="1688009" y="1646039"/>
                  </a:cubicBezTo>
                  <a:cubicBezTo>
                    <a:pt x="1709650" y="1682928"/>
                    <a:pt x="1714742" y="1724906"/>
                    <a:pt x="1703285" y="1766884"/>
                  </a:cubicBezTo>
                  <a:lnTo>
                    <a:pt x="1443591" y="2724741"/>
                  </a:lnTo>
                  <a:cubicBezTo>
                    <a:pt x="1416858" y="2822689"/>
                    <a:pt x="1475417" y="2924453"/>
                    <a:pt x="1573438" y="2949894"/>
                  </a:cubicBezTo>
                  <a:cubicBezTo>
                    <a:pt x="1660003" y="2972792"/>
                    <a:pt x="1750386" y="2930814"/>
                    <a:pt x="1788577" y="2849402"/>
                  </a:cubicBezTo>
                  <a:lnTo>
                    <a:pt x="1788577" y="2848130"/>
                  </a:lnTo>
                  <a:lnTo>
                    <a:pt x="2131016" y="1570987"/>
                  </a:lnTo>
                  <a:lnTo>
                    <a:pt x="2562566" y="1272"/>
                  </a:lnTo>
                  <a:cubicBezTo>
                    <a:pt x="2553655" y="0"/>
                    <a:pt x="2544744" y="0"/>
                    <a:pt x="2535833" y="0"/>
                  </a:cubicBezTo>
                  <a:close/>
                </a:path>
              </a:pathLst>
            </a:custGeom>
            <a:solidFill>
              <a:schemeClr val="accent1"/>
            </a:solidFill>
            <a:ln w="12700" cap="flat">
              <a:noFill/>
              <a:prstDash val="solid"/>
              <a:miter/>
            </a:ln>
          </p:spPr>
          <p:txBody>
            <a:bodyPr rtlCol="0" anchor="ctr"/>
            <a:lstStyle/>
            <a:p>
              <a:endParaRPr lang="en-US" dirty="0"/>
            </a:p>
          </p:txBody>
        </p:sp>
      </p:grpSp>
      <p:sp>
        <p:nvSpPr>
          <p:cNvPr id="8" name="Title 22">
            <a:extLst>
              <a:ext uri="{FF2B5EF4-FFF2-40B4-BE49-F238E27FC236}">
                <a16:creationId xmlns:a16="http://schemas.microsoft.com/office/drawing/2014/main" id="{B5CBA9FC-00EA-8A28-B3C8-51B322C3409A}"/>
              </a:ext>
            </a:extLst>
          </p:cNvPr>
          <p:cNvSpPr txBox="1">
            <a:spLocks/>
          </p:cNvSpPr>
          <p:nvPr/>
        </p:nvSpPr>
        <p:spPr>
          <a:xfrm>
            <a:off x="962367" y="335280"/>
            <a:ext cx="6732237" cy="1524000"/>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3600" kern="1200" spc="100" baseline="0">
                <a:solidFill>
                  <a:schemeClr val="tx1"/>
                </a:solidFill>
                <a:latin typeface="+mj-lt"/>
                <a:ea typeface="+mj-ea"/>
                <a:cs typeface="+mj-cs"/>
              </a:defRPr>
            </a:lvl1pPr>
          </a:lstStyle>
          <a:p>
            <a:r>
              <a:rPr lang="en-US" dirty="0">
                <a:solidFill>
                  <a:schemeClr val="accent1"/>
                </a:solidFill>
              </a:rPr>
              <a:t>Final Step: </a:t>
            </a:r>
            <a:r>
              <a:rPr lang="en-US" dirty="0"/>
              <a:t>Click on Gmail to access your email</a:t>
            </a:r>
            <a:endParaRPr lang="en-US" i="1" dirty="0"/>
          </a:p>
        </p:txBody>
      </p:sp>
      <p:pic>
        <p:nvPicPr>
          <p:cNvPr id="4" name="Picture 3">
            <a:extLst>
              <a:ext uri="{FF2B5EF4-FFF2-40B4-BE49-F238E27FC236}">
                <a16:creationId xmlns:a16="http://schemas.microsoft.com/office/drawing/2014/main" id="{542F6EAC-2243-E14C-0FDC-22FCA8B6DF27}"/>
              </a:ext>
            </a:extLst>
          </p:cNvPr>
          <p:cNvPicPr>
            <a:picLocks noChangeAspect="1"/>
          </p:cNvPicPr>
          <p:nvPr/>
        </p:nvPicPr>
        <p:blipFill>
          <a:blip r:embed="rId5"/>
          <a:stretch>
            <a:fillRect/>
          </a:stretch>
        </p:blipFill>
        <p:spPr>
          <a:xfrm>
            <a:off x="624541" y="1859280"/>
            <a:ext cx="8193024" cy="2982374"/>
          </a:xfrm>
          <a:prstGeom prst="rect">
            <a:avLst/>
          </a:prstGeom>
        </p:spPr>
      </p:pic>
      <p:pic>
        <p:nvPicPr>
          <p:cNvPr id="10" name="Picture 9">
            <a:extLst>
              <a:ext uri="{FF2B5EF4-FFF2-40B4-BE49-F238E27FC236}">
                <a16:creationId xmlns:a16="http://schemas.microsoft.com/office/drawing/2014/main" id="{28C86064-173C-89CC-DA7B-E547040B1D29}"/>
              </a:ext>
            </a:extLst>
          </p:cNvPr>
          <p:cNvPicPr>
            <a:picLocks noChangeAspect="1"/>
          </p:cNvPicPr>
          <p:nvPr/>
        </p:nvPicPr>
        <p:blipFill>
          <a:blip r:embed="rId6"/>
          <a:stretch>
            <a:fillRect/>
          </a:stretch>
        </p:blipFill>
        <p:spPr>
          <a:xfrm>
            <a:off x="1042017" y="3611726"/>
            <a:ext cx="7775548" cy="3221938"/>
          </a:xfrm>
          <a:prstGeom prst="rect">
            <a:avLst/>
          </a:prstGeom>
        </p:spPr>
      </p:pic>
      <p:sp>
        <p:nvSpPr>
          <p:cNvPr id="14" name="Footer Placeholder 83">
            <a:extLst>
              <a:ext uri="{FF2B5EF4-FFF2-40B4-BE49-F238E27FC236}">
                <a16:creationId xmlns:a16="http://schemas.microsoft.com/office/drawing/2014/main" id="{4D3320E1-6F81-D03B-46D6-167081CC3D2B}"/>
              </a:ext>
            </a:extLst>
          </p:cNvPr>
          <p:cNvSpPr txBox="1">
            <a:spLocks/>
          </p:cNvSpPr>
          <p:nvPr/>
        </p:nvSpPr>
        <p:spPr>
          <a:xfrm>
            <a:off x="8924544" y="6384021"/>
            <a:ext cx="2099061" cy="365125"/>
          </a:xfrm>
          <a:prstGeom prst="rect">
            <a:avLst/>
          </a:prstGeom>
        </p:spPr>
        <p:txBody>
          <a:bodyPr vert="horz" lIns="91440" tIns="45720" rIns="91440" bIns="45720" rtlCol="0" anchor="ctr"/>
          <a:lstStyle>
            <a:defPPr>
              <a:defRPr lang="en-US"/>
            </a:defPPr>
            <a:lvl1pPr marL="0" algn="l" defTabSz="457200" rtl="0" eaLnBrk="1" latinLnBrk="0" hangingPunct="1">
              <a:defRPr sz="900" b="1" i="0" kern="1200">
                <a:solidFill>
                  <a:schemeClr val="tx1">
                    <a:lumMod val="75000"/>
                  </a:schemeClr>
                </a:solidFill>
                <a:effectLst>
                  <a:outerShdw blurRad="50800" dist="38100" dir="2700000" algn="tl" rotWithShape="0">
                    <a:srgbClr val="000000">
                      <a:alpha val="43000"/>
                    </a:srgbClr>
                  </a:outerShdw>
                </a:effectLst>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nl-NL" dirty="0">
                <a:effectLst/>
                <a:latin typeface="Calibri" panose="020F0502020204030204" pitchFamily="34" charset="0"/>
                <a:ea typeface="Calibri" panose="020F0502020204030204" pitchFamily="34" charset="0"/>
                <a:cs typeface="Calibri" panose="020F0502020204030204" pitchFamily="34" charset="0"/>
              </a:rPr>
              <a:t>Computers, part of your life – Grade 10</a:t>
            </a:r>
            <a:endParaRPr lang="en-US" dirty="0">
              <a:effectLst/>
              <a:latin typeface="Calibri" panose="020F0502020204030204" pitchFamily="34" charset="0"/>
              <a:ea typeface="Calibri" panose="020F0502020204030204" pitchFamily="34" charset="0"/>
              <a:cs typeface="Calibri" panose="020F0502020204030204" pitchFamily="34" charset="0"/>
            </a:endParaRPr>
          </a:p>
        </p:txBody>
      </p:sp>
      <p:sp>
        <p:nvSpPr>
          <p:cNvPr id="16" name="Arrow: Right 15">
            <a:extLst>
              <a:ext uri="{FF2B5EF4-FFF2-40B4-BE49-F238E27FC236}">
                <a16:creationId xmlns:a16="http://schemas.microsoft.com/office/drawing/2014/main" id="{DEA981BC-D54B-88A0-C736-1184B1913C2A}"/>
              </a:ext>
            </a:extLst>
          </p:cNvPr>
          <p:cNvSpPr/>
          <p:nvPr/>
        </p:nvSpPr>
        <p:spPr>
          <a:xfrm rot="8048844">
            <a:off x="6758636" y="933203"/>
            <a:ext cx="1432066" cy="742950"/>
          </a:xfrm>
          <a:prstGeom prst="rightArrow">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f-ZA"/>
          </a:p>
        </p:txBody>
      </p:sp>
      <p:sp>
        <p:nvSpPr>
          <p:cNvPr id="18" name="Slide Number Placeholder 5">
            <a:extLst>
              <a:ext uri="{FF2B5EF4-FFF2-40B4-BE49-F238E27FC236}">
                <a16:creationId xmlns:a16="http://schemas.microsoft.com/office/drawing/2014/main" id="{A3C11771-2CB6-8D11-2ED5-48D88E879F71}"/>
              </a:ext>
            </a:extLst>
          </p:cNvPr>
          <p:cNvSpPr txBox="1">
            <a:spLocks/>
          </p:cNvSpPr>
          <p:nvPr/>
        </p:nvSpPr>
        <p:spPr>
          <a:xfrm>
            <a:off x="0" y="6480364"/>
            <a:ext cx="617912" cy="365125"/>
          </a:xfrm>
          <a:prstGeom prst="rect">
            <a:avLst/>
          </a:prstGeom>
        </p:spPr>
        <p:txBody>
          <a:bodyPr/>
          <a:lstStyle>
            <a:defPPr>
              <a:defRPr lang="en-US"/>
            </a:defPPr>
            <a:lvl1pPr marL="0" algn="r" defTabSz="914400" rtl="0" eaLnBrk="1" latinLnBrk="0" hangingPunct="1">
              <a:defRPr sz="1100" b="0" i="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A98EE3D-8CD1-4C3F-BD1C-C98C9596463C}" type="slidenum">
              <a:rPr lang="en-US" smtClean="0">
                <a:solidFill>
                  <a:schemeClr val="tx1"/>
                </a:solidFill>
              </a:rPr>
              <a:pPr/>
              <a:t>13</a:t>
            </a:fld>
            <a:endParaRPr lang="en-US" dirty="0">
              <a:solidFill>
                <a:schemeClr val="tx1"/>
              </a:solidFill>
            </a:endParaRPr>
          </a:p>
        </p:txBody>
      </p:sp>
      <p:pic>
        <p:nvPicPr>
          <p:cNvPr id="19" name="Picture 18">
            <a:extLst>
              <a:ext uri="{FF2B5EF4-FFF2-40B4-BE49-F238E27FC236}">
                <a16:creationId xmlns:a16="http://schemas.microsoft.com/office/drawing/2014/main" id="{75A98730-DD95-1BF9-C1B1-C90982FF56ED}"/>
              </a:ext>
            </a:extLst>
          </p:cNvPr>
          <p:cNvPicPr>
            <a:picLocks noChangeAspect="1"/>
          </p:cNvPicPr>
          <p:nvPr/>
        </p:nvPicPr>
        <p:blipFill>
          <a:blip r:embed="rId7" cstate="hqprint">
            <a:extLst>
              <a:ext uri="{28A0092B-C50C-407E-A947-70E740481C1C}">
                <a14:useLocalDpi xmlns:a14="http://schemas.microsoft.com/office/drawing/2010/main"/>
              </a:ext>
            </a:extLst>
          </a:blip>
          <a:srcRect/>
          <a:stretch/>
        </p:blipFill>
        <p:spPr>
          <a:xfrm>
            <a:off x="11182662" y="6215968"/>
            <a:ext cx="810615" cy="533178"/>
          </a:xfrm>
          <a:prstGeom prst="rect">
            <a:avLst/>
          </a:prstGeom>
        </p:spPr>
      </p:pic>
    </p:spTree>
    <p:extLst>
      <p:ext uri="{BB962C8B-B14F-4D97-AF65-F5344CB8AC3E}">
        <p14:creationId xmlns:p14="http://schemas.microsoft.com/office/powerpoint/2010/main" val="17413719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randombar(horizontal)">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13" name="Title 12">
            <a:extLst>
              <a:ext uri="{FF2B5EF4-FFF2-40B4-BE49-F238E27FC236}">
                <a16:creationId xmlns:a16="http://schemas.microsoft.com/office/drawing/2014/main" id="{E2EA33AE-2E4E-2AD0-7AAD-FF06CBACB603}"/>
              </a:ext>
            </a:extLst>
          </p:cNvPr>
          <p:cNvSpPr>
            <a:spLocks noGrp="1"/>
          </p:cNvSpPr>
          <p:nvPr>
            <p:ph type="ctrTitle"/>
          </p:nvPr>
        </p:nvSpPr>
        <p:spPr>
          <a:xfrm>
            <a:off x="6148812" y="923043"/>
            <a:ext cx="4786877" cy="1518315"/>
          </a:xfrm>
        </p:spPr>
        <p:txBody>
          <a:bodyPr>
            <a:noAutofit/>
          </a:bodyPr>
          <a:lstStyle/>
          <a:p>
            <a:r>
              <a:rPr lang="en-US" dirty="0">
                <a:solidFill>
                  <a:schemeClr val="tx1"/>
                </a:solidFill>
              </a:rPr>
              <a:t>Congratulations on your new email account!</a:t>
            </a:r>
          </a:p>
        </p:txBody>
      </p:sp>
      <p:pic>
        <p:nvPicPr>
          <p:cNvPr id="11" name="Picture Placeholder 10">
            <a:extLst>
              <a:ext uri="{FF2B5EF4-FFF2-40B4-BE49-F238E27FC236}">
                <a16:creationId xmlns:a16="http://schemas.microsoft.com/office/drawing/2014/main" id="{8FB04EF3-CC57-2C94-49E0-6F49EAA52171}"/>
              </a:ext>
            </a:extLst>
          </p:cNvPr>
          <p:cNvPicPr>
            <a:picLocks noGrp="1" noChangeAspect="1"/>
          </p:cNvPicPr>
          <p:nvPr>
            <p:ph type="pic" sz="quarter" idx="11"/>
          </p:nvPr>
        </p:nvPicPr>
        <p:blipFill>
          <a:blip r:embed="rId2"/>
          <a:srcRect l="7443" r="7443"/>
          <a:stretch/>
        </p:blipFill>
        <p:spPr>
          <a:xfrm>
            <a:off x="0" y="-2235"/>
            <a:ext cx="5840730" cy="6862275"/>
          </a:xfrm>
        </p:spPr>
      </p:pic>
      <p:sp>
        <p:nvSpPr>
          <p:cNvPr id="15" name="Text Placeholder 14">
            <a:extLst>
              <a:ext uri="{FF2B5EF4-FFF2-40B4-BE49-F238E27FC236}">
                <a16:creationId xmlns:a16="http://schemas.microsoft.com/office/drawing/2014/main" id="{43B8BFA9-FBE9-EDA2-FBB1-C2B55CD7C827}"/>
              </a:ext>
            </a:extLst>
          </p:cNvPr>
          <p:cNvSpPr>
            <a:spLocks noGrp="1"/>
          </p:cNvSpPr>
          <p:nvPr>
            <p:ph type="body" sz="quarter" idx="12"/>
          </p:nvPr>
        </p:nvSpPr>
        <p:spPr>
          <a:xfrm>
            <a:off x="6148812" y="2570670"/>
            <a:ext cx="4687132" cy="2284133"/>
          </a:xfrm>
        </p:spPr>
        <p:txBody>
          <a:bodyPr>
            <a:noAutofit/>
          </a:bodyPr>
          <a:lstStyle/>
          <a:p>
            <a:endParaRPr lang="en-US" sz="1800" dirty="0">
              <a:solidFill>
                <a:schemeClr val="accent1"/>
              </a:solidFill>
            </a:endParaRPr>
          </a:p>
          <a:p>
            <a:r>
              <a:rPr lang="en-US" sz="2400" dirty="0">
                <a:solidFill>
                  <a:schemeClr val="tx2"/>
                </a:solidFill>
              </a:rPr>
              <a:t>You can now use the username and password to sign into Gmail and other Google products</a:t>
            </a:r>
          </a:p>
        </p:txBody>
      </p:sp>
      <p:cxnSp>
        <p:nvCxnSpPr>
          <p:cNvPr id="16" name="Straight Connector 15">
            <a:extLst>
              <a:ext uri="{FF2B5EF4-FFF2-40B4-BE49-F238E27FC236}">
                <a16:creationId xmlns:a16="http://schemas.microsoft.com/office/drawing/2014/main" id="{D73E677C-B30B-9361-1557-EE90A7448E96}"/>
              </a:ext>
              <a:ext uri="{C183D7F6-B498-43B3-948B-1728B52AA6E4}">
                <adec:decorative xmlns:adec="http://schemas.microsoft.com/office/drawing/2017/decorative" val="1"/>
              </a:ext>
            </a:extLst>
          </p:cNvPr>
          <p:cNvCxnSpPr>
            <a:cxnSpLocks/>
          </p:cNvCxnSpPr>
          <p:nvPr/>
        </p:nvCxnSpPr>
        <p:spPr>
          <a:xfrm flipH="1">
            <a:off x="2929081" y="0"/>
            <a:ext cx="1822122" cy="6871447"/>
          </a:xfrm>
          <a:prstGeom prst="line">
            <a:avLst/>
          </a:prstGeom>
          <a:ln w="22225">
            <a:solidFill>
              <a:schemeClr val="tx2"/>
            </a:solidFill>
          </a:ln>
        </p:spPr>
        <p:style>
          <a:lnRef idx="1">
            <a:schemeClr val="accent1"/>
          </a:lnRef>
          <a:fillRef idx="0">
            <a:schemeClr val="accent1"/>
          </a:fillRef>
          <a:effectRef idx="0">
            <a:schemeClr val="accent1"/>
          </a:effectRef>
          <a:fontRef idx="minor">
            <a:schemeClr val="tx1"/>
          </a:fontRef>
        </p:style>
      </p:cxnSp>
      <p:sp>
        <p:nvSpPr>
          <p:cNvPr id="17" name="Freeform: Shape 16">
            <a:extLst>
              <a:ext uri="{FF2B5EF4-FFF2-40B4-BE49-F238E27FC236}">
                <a16:creationId xmlns:a16="http://schemas.microsoft.com/office/drawing/2014/main" id="{99511001-6F2E-D16C-C5A6-4486407F672C}"/>
              </a:ext>
              <a:ext uri="{C183D7F6-B498-43B3-948B-1728B52AA6E4}">
                <adec:decorative xmlns:adec="http://schemas.microsoft.com/office/drawing/2017/decorative" val="1"/>
              </a:ext>
            </a:extLst>
          </p:cNvPr>
          <p:cNvSpPr/>
          <p:nvPr/>
        </p:nvSpPr>
        <p:spPr>
          <a:xfrm rot="10800000">
            <a:off x="3498189" y="17722"/>
            <a:ext cx="2545001" cy="6837172"/>
          </a:xfrm>
          <a:custGeom>
            <a:avLst/>
            <a:gdLst>
              <a:gd name="connsiteX0" fmla="*/ 2518452 w 2545001"/>
              <a:gd name="connsiteY0" fmla="*/ 0 h 6837172"/>
              <a:gd name="connsiteX1" fmla="*/ 1701725 w 2545001"/>
              <a:gd name="connsiteY1" fmla="*/ 3172236 h 6837172"/>
              <a:gd name="connsiteX2" fmla="*/ 1361633 w 2545001"/>
              <a:gd name="connsiteY2" fmla="*/ 4439362 h 6837172"/>
              <a:gd name="connsiteX3" fmla="*/ 1178312 w 2545001"/>
              <a:gd name="connsiteY3" fmla="*/ 4524005 h 6837172"/>
              <a:gd name="connsiteX4" fmla="*/ 1067055 w 2545001"/>
              <a:gd name="connsiteY4" fmla="*/ 4330715 h 6837172"/>
              <a:gd name="connsiteX5" fmla="*/ 1324969 w 2545001"/>
              <a:gd name="connsiteY5" fmla="*/ 3379423 h 6837172"/>
              <a:gd name="connsiteX6" fmla="*/ 1307268 w 2545001"/>
              <a:gd name="connsiteY6" fmla="*/ 3240456 h 6837172"/>
              <a:gd name="connsiteX7" fmla="*/ 1196012 w 2545001"/>
              <a:gd name="connsiteY7" fmla="*/ 3154549 h 6837172"/>
              <a:gd name="connsiteX8" fmla="*/ 972233 w 2545001"/>
              <a:gd name="connsiteY8" fmla="*/ 3283409 h 6837172"/>
              <a:gd name="connsiteX9" fmla="*/ 580306 w 2545001"/>
              <a:gd name="connsiteY9" fmla="*/ 4728666 h 6837172"/>
              <a:gd name="connsiteX10" fmla="*/ 5057 w 2545001"/>
              <a:gd name="connsiteY10" fmla="*/ 6820750 h 6837172"/>
              <a:gd name="connsiteX11" fmla="*/ 0 w 2545001"/>
              <a:gd name="connsiteY11" fmla="*/ 6837173 h 6837172"/>
              <a:gd name="connsiteX12" fmla="*/ 26550 w 2545001"/>
              <a:gd name="connsiteY12" fmla="*/ 6837173 h 6837172"/>
              <a:gd name="connsiteX13" fmla="*/ 605591 w 2545001"/>
              <a:gd name="connsiteY13" fmla="*/ 4736246 h 6837172"/>
              <a:gd name="connsiteX14" fmla="*/ 997519 w 2545001"/>
              <a:gd name="connsiteY14" fmla="*/ 3290990 h 6837172"/>
              <a:gd name="connsiteX15" fmla="*/ 1190954 w 2545001"/>
              <a:gd name="connsiteY15" fmla="*/ 3179816 h 6837172"/>
              <a:gd name="connsiteX16" fmla="*/ 1285776 w 2545001"/>
              <a:gd name="connsiteY16" fmla="*/ 3253089 h 6837172"/>
              <a:gd name="connsiteX17" fmla="*/ 1300947 w 2545001"/>
              <a:gd name="connsiteY17" fmla="*/ 3373106 h 6837172"/>
              <a:gd name="connsiteX18" fmla="*/ 1043033 w 2545001"/>
              <a:gd name="connsiteY18" fmla="*/ 4324398 h 6837172"/>
              <a:gd name="connsiteX19" fmla="*/ 1171990 w 2545001"/>
              <a:gd name="connsiteY19" fmla="*/ 4548009 h 6837172"/>
              <a:gd name="connsiteX20" fmla="*/ 1385654 w 2545001"/>
              <a:gd name="connsiteY20" fmla="*/ 4448205 h 6837172"/>
              <a:gd name="connsiteX21" fmla="*/ 1385654 w 2545001"/>
              <a:gd name="connsiteY21" fmla="*/ 4446942 h 6837172"/>
              <a:gd name="connsiteX22" fmla="*/ 1725746 w 2545001"/>
              <a:gd name="connsiteY22" fmla="*/ 3178553 h 6837172"/>
              <a:gd name="connsiteX23" fmla="*/ 2545002 w 2545001"/>
              <a:gd name="connsiteY23" fmla="*/ 1263 h 6837172"/>
              <a:gd name="connsiteX24" fmla="*/ 2518452 w 2545001"/>
              <a:gd name="connsiteY24" fmla="*/ 0 h 68371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545001" h="6837172">
                <a:moveTo>
                  <a:pt x="2518452" y="0"/>
                </a:moveTo>
                <a:lnTo>
                  <a:pt x="1701725" y="3172236"/>
                </a:lnTo>
                <a:lnTo>
                  <a:pt x="1361633" y="4439362"/>
                </a:lnTo>
                <a:cubicBezTo>
                  <a:pt x="1328761" y="4508845"/>
                  <a:pt x="1251640" y="4544219"/>
                  <a:pt x="1178312" y="4524005"/>
                </a:cubicBezTo>
                <a:cubicBezTo>
                  <a:pt x="1094869" y="4501265"/>
                  <a:pt x="1044298" y="4414095"/>
                  <a:pt x="1067055" y="4330715"/>
                </a:cubicBezTo>
                <a:lnTo>
                  <a:pt x="1324969" y="3379423"/>
                </a:lnTo>
                <a:cubicBezTo>
                  <a:pt x="1337611" y="3332679"/>
                  <a:pt x="1331290" y="3283409"/>
                  <a:pt x="1307268" y="3240456"/>
                </a:cubicBezTo>
                <a:cubicBezTo>
                  <a:pt x="1283247" y="3197503"/>
                  <a:pt x="1244054" y="3167183"/>
                  <a:pt x="1196012" y="3154549"/>
                </a:cubicBezTo>
                <a:cubicBezTo>
                  <a:pt x="1098662" y="3128019"/>
                  <a:pt x="997519" y="3186133"/>
                  <a:pt x="972233" y="3283409"/>
                </a:cubicBezTo>
                <a:lnTo>
                  <a:pt x="580306" y="4728666"/>
                </a:lnTo>
                <a:lnTo>
                  <a:pt x="5057" y="6820750"/>
                </a:lnTo>
                <a:cubicBezTo>
                  <a:pt x="5057" y="6820750"/>
                  <a:pt x="1264" y="6833383"/>
                  <a:pt x="0" y="6837173"/>
                </a:cubicBezTo>
                <a:lnTo>
                  <a:pt x="26550" y="6837173"/>
                </a:lnTo>
                <a:lnTo>
                  <a:pt x="605591" y="4736246"/>
                </a:lnTo>
                <a:lnTo>
                  <a:pt x="997519" y="3290990"/>
                </a:lnTo>
                <a:cubicBezTo>
                  <a:pt x="1020276" y="3207609"/>
                  <a:pt x="1107512" y="3157076"/>
                  <a:pt x="1190954" y="3179816"/>
                </a:cubicBezTo>
                <a:cubicBezTo>
                  <a:pt x="1231411" y="3191186"/>
                  <a:pt x="1265547" y="3216453"/>
                  <a:pt x="1285776" y="3253089"/>
                </a:cubicBezTo>
                <a:cubicBezTo>
                  <a:pt x="1307268" y="3289726"/>
                  <a:pt x="1312326" y="3331416"/>
                  <a:pt x="1300947" y="3373106"/>
                </a:cubicBezTo>
                <a:lnTo>
                  <a:pt x="1043033" y="4324398"/>
                </a:lnTo>
                <a:cubicBezTo>
                  <a:pt x="1016483" y="4421675"/>
                  <a:pt x="1074640" y="4522742"/>
                  <a:pt x="1171990" y="4548009"/>
                </a:cubicBezTo>
                <a:cubicBezTo>
                  <a:pt x="1257961" y="4570749"/>
                  <a:pt x="1347725" y="4529059"/>
                  <a:pt x="1385654" y="4448205"/>
                </a:cubicBezTo>
                <a:lnTo>
                  <a:pt x="1385654" y="4446942"/>
                </a:lnTo>
                <a:lnTo>
                  <a:pt x="1725746" y="3178553"/>
                </a:lnTo>
                <a:lnTo>
                  <a:pt x="2545002" y="1263"/>
                </a:lnTo>
                <a:cubicBezTo>
                  <a:pt x="2536151" y="0"/>
                  <a:pt x="2527302" y="0"/>
                  <a:pt x="2518452" y="0"/>
                </a:cubicBezTo>
                <a:close/>
              </a:path>
            </a:pathLst>
          </a:custGeom>
          <a:solidFill>
            <a:schemeClr val="accent1"/>
          </a:solidFill>
          <a:ln w="12637" cap="flat">
            <a:noFill/>
            <a:prstDash val="solid"/>
            <a:miter/>
          </a:ln>
        </p:spPr>
        <p:txBody>
          <a:bodyPr rtlCol="0" anchor="ctr"/>
          <a:lstStyle/>
          <a:p>
            <a:endParaRPr lang="en-US" dirty="0"/>
          </a:p>
        </p:txBody>
      </p:sp>
      <p:pic>
        <p:nvPicPr>
          <p:cNvPr id="2" name="Picture 1">
            <a:extLst>
              <a:ext uri="{FF2B5EF4-FFF2-40B4-BE49-F238E27FC236}">
                <a16:creationId xmlns:a16="http://schemas.microsoft.com/office/drawing/2014/main" id="{5FC60B4C-A889-AE2A-174F-B4B69A044D71}"/>
              </a:ext>
            </a:extLst>
          </p:cNvPr>
          <p:cNvPicPr>
            <a:picLocks noChangeAspect="1"/>
          </p:cNvPicPr>
          <p:nvPr/>
        </p:nvPicPr>
        <p:blipFill>
          <a:blip r:embed="rId3" cstate="hqprint">
            <a:extLst>
              <a:ext uri="{28A0092B-C50C-407E-A947-70E740481C1C}">
                <a14:useLocalDpi xmlns:a14="http://schemas.microsoft.com/office/drawing/2010/main"/>
              </a:ext>
            </a:extLst>
          </a:blip>
          <a:srcRect/>
          <a:stretch/>
        </p:blipFill>
        <p:spPr>
          <a:xfrm>
            <a:off x="11182662" y="6215968"/>
            <a:ext cx="810615" cy="533178"/>
          </a:xfrm>
          <a:prstGeom prst="rect">
            <a:avLst/>
          </a:prstGeom>
        </p:spPr>
      </p:pic>
      <p:sp>
        <p:nvSpPr>
          <p:cNvPr id="3" name="Footer Placeholder 83">
            <a:extLst>
              <a:ext uri="{FF2B5EF4-FFF2-40B4-BE49-F238E27FC236}">
                <a16:creationId xmlns:a16="http://schemas.microsoft.com/office/drawing/2014/main" id="{4F7CEE29-8604-D848-991F-F177C06FFF08}"/>
              </a:ext>
            </a:extLst>
          </p:cNvPr>
          <p:cNvSpPr txBox="1">
            <a:spLocks/>
          </p:cNvSpPr>
          <p:nvPr/>
        </p:nvSpPr>
        <p:spPr>
          <a:xfrm>
            <a:off x="8924544" y="6384021"/>
            <a:ext cx="2099061" cy="365125"/>
          </a:xfrm>
          <a:prstGeom prst="rect">
            <a:avLst/>
          </a:prstGeom>
        </p:spPr>
        <p:txBody>
          <a:bodyPr vert="horz" lIns="91440" tIns="45720" rIns="91440" bIns="45720" rtlCol="0" anchor="ctr"/>
          <a:lstStyle>
            <a:defPPr>
              <a:defRPr lang="en-US"/>
            </a:defPPr>
            <a:lvl1pPr marL="0" algn="l" defTabSz="457200" rtl="0" eaLnBrk="1" latinLnBrk="0" hangingPunct="1">
              <a:defRPr sz="900" b="1" i="0" kern="1200">
                <a:solidFill>
                  <a:schemeClr val="tx1">
                    <a:lumMod val="75000"/>
                  </a:schemeClr>
                </a:solidFill>
                <a:effectLst>
                  <a:outerShdw blurRad="50800" dist="38100" dir="2700000" algn="tl" rotWithShape="0">
                    <a:srgbClr val="000000">
                      <a:alpha val="43000"/>
                    </a:srgbClr>
                  </a:outerShdw>
                </a:effectLst>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nl-NL" dirty="0">
                <a:solidFill>
                  <a:schemeClr val="bg1"/>
                </a:solidFill>
                <a:effectLst/>
                <a:latin typeface="Calibri" panose="020F0502020204030204" pitchFamily="34" charset="0"/>
                <a:ea typeface="Calibri" panose="020F0502020204030204" pitchFamily="34" charset="0"/>
                <a:cs typeface="Calibri" panose="020F0502020204030204" pitchFamily="34" charset="0"/>
              </a:rPr>
              <a:t>Computers, part of your life – Grade 10</a:t>
            </a:r>
            <a:endParaRPr lang="en-US" dirty="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7" name="Slide Number Placeholder 5">
            <a:extLst>
              <a:ext uri="{FF2B5EF4-FFF2-40B4-BE49-F238E27FC236}">
                <a16:creationId xmlns:a16="http://schemas.microsoft.com/office/drawing/2014/main" id="{83D21473-5557-843F-46AC-7B172B1DE10B}"/>
              </a:ext>
            </a:extLst>
          </p:cNvPr>
          <p:cNvSpPr txBox="1">
            <a:spLocks/>
          </p:cNvSpPr>
          <p:nvPr/>
        </p:nvSpPr>
        <p:spPr>
          <a:xfrm>
            <a:off x="0" y="6480364"/>
            <a:ext cx="617912" cy="365125"/>
          </a:xfrm>
          <a:prstGeom prst="rect">
            <a:avLst/>
          </a:prstGeom>
        </p:spPr>
        <p:txBody>
          <a:bodyPr/>
          <a:lstStyle>
            <a:defPPr>
              <a:defRPr lang="en-US"/>
            </a:defPPr>
            <a:lvl1pPr marL="0" algn="r" defTabSz="914400" rtl="0" eaLnBrk="1" latinLnBrk="0" hangingPunct="1">
              <a:defRPr sz="1100" b="0" i="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A98EE3D-8CD1-4C3F-BD1C-C98C9596463C}" type="slidenum">
              <a:rPr lang="en-US" smtClean="0">
                <a:solidFill>
                  <a:schemeClr val="tx1"/>
                </a:solidFill>
              </a:rPr>
              <a:pPr/>
              <a:t>14</a:t>
            </a:fld>
            <a:endParaRPr lang="en-US" dirty="0">
              <a:solidFill>
                <a:schemeClr val="tx1"/>
              </a:solidFill>
            </a:endParaRPr>
          </a:p>
        </p:txBody>
      </p:sp>
      <p:sp>
        <p:nvSpPr>
          <p:cNvPr id="9" name="Footer Placeholder 83">
            <a:extLst>
              <a:ext uri="{FF2B5EF4-FFF2-40B4-BE49-F238E27FC236}">
                <a16:creationId xmlns:a16="http://schemas.microsoft.com/office/drawing/2014/main" id="{A5E7A4A9-80B1-A494-4542-DD9E7D7BDD84}"/>
              </a:ext>
            </a:extLst>
          </p:cNvPr>
          <p:cNvSpPr txBox="1">
            <a:spLocks/>
          </p:cNvSpPr>
          <p:nvPr/>
        </p:nvSpPr>
        <p:spPr>
          <a:xfrm>
            <a:off x="9076944" y="6536421"/>
            <a:ext cx="2099061" cy="365125"/>
          </a:xfrm>
          <a:prstGeom prst="rect">
            <a:avLst/>
          </a:prstGeom>
        </p:spPr>
        <p:txBody>
          <a:bodyPr vert="horz" lIns="91440" tIns="45720" rIns="91440" bIns="45720" rtlCol="0" anchor="ctr"/>
          <a:lstStyle>
            <a:defPPr>
              <a:defRPr lang="en-US"/>
            </a:defPPr>
            <a:lvl1pPr marL="0" algn="l" defTabSz="457200" rtl="0" eaLnBrk="1" latinLnBrk="0" hangingPunct="1">
              <a:defRPr sz="900" b="1" i="0" kern="1200">
                <a:solidFill>
                  <a:schemeClr val="tx1">
                    <a:lumMod val="75000"/>
                  </a:schemeClr>
                </a:solidFill>
                <a:effectLst>
                  <a:outerShdw blurRad="50800" dist="38100" dir="2700000" algn="tl" rotWithShape="0">
                    <a:srgbClr val="000000">
                      <a:alpha val="43000"/>
                    </a:srgbClr>
                  </a:outerShdw>
                </a:effectLst>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nl-NL" dirty="0">
                <a:effectLst/>
                <a:latin typeface="Calibri" panose="020F0502020204030204" pitchFamily="34" charset="0"/>
                <a:ea typeface="Calibri" panose="020F0502020204030204" pitchFamily="34" charset="0"/>
                <a:cs typeface="Calibri" panose="020F0502020204030204" pitchFamily="34" charset="0"/>
              </a:rPr>
              <a:t>Computers, part of your life – Grade 10</a:t>
            </a:r>
            <a:endParaRPr lang="en-US" dirty="0">
              <a:effectLst/>
              <a:latin typeface="Calibri" panose="020F0502020204030204" pitchFamily="34" charset="0"/>
              <a:ea typeface="Calibri" panose="020F0502020204030204" pitchFamily="34" charset="0"/>
              <a:cs typeface="Calibri" panose="020F0502020204030204" pitchFamily="34" charset="0"/>
            </a:endParaRPr>
          </a:p>
        </p:txBody>
      </p:sp>
      <p:sp>
        <p:nvSpPr>
          <p:cNvPr id="10" name="Text Placeholder 14">
            <a:extLst>
              <a:ext uri="{FF2B5EF4-FFF2-40B4-BE49-F238E27FC236}">
                <a16:creationId xmlns:a16="http://schemas.microsoft.com/office/drawing/2014/main" id="{579A2C47-EA7D-7375-F35A-C759D4FC2058}"/>
              </a:ext>
            </a:extLst>
          </p:cNvPr>
          <p:cNvSpPr txBox="1">
            <a:spLocks/>
          </p:cNvSpPr>
          <p:nvPr/>
        </p:nvSpPr>
        <p:spPr>
          <a:xfrm>
            <a:off x="9262919" y="4984115"/>
            <a:ext cx="4687132" cy="869722"/>
          </a:xfrm>
          <a:prstGeom prst="rect">
            <a:avLst/>
          </a:prstGeom>
        </p:spPr>
        <p:txBody>
          <a:bodyPr vert="horz" lIns="91440" tIns="0" rIns="0" bIns="45720" rtlCol="0">
            <a:noAutofit/>
          </a:bodyPr>
          <a:lstStyle>
            <a:lvl1pPr marL="274320" indent="-274320" algn="l" defTabSz="914400" rtl="0" eaLnBrk="1" latinLnBrk="0" hangingPunct="1">
              <a:lnSpc>
                <a:spcPct val="100000"/>
              </a:lnSpc>
              <a:spcBef>
                <a:spcPts val="1200"/>
              </a:spcBef>
              <a:spcAft>
                <a:spcPts val="600"/>
              </a:spcAft>
              <a:buClr>
                <a:schemeClr val="accent1"/>
              </a:buClr>
              <a:buSzPct val="100000"/>
              <a:buFont typeface="Courier New" panose="02070309020205020404" pitchFamily="49" charset="0"/>
              <a:buChar char="o"/>
              <a:defRPr sz="1400" kern="1200">
                <a:solidFill>
                  <a:schemeClr val="bg1"/>
                </a:solidFill>
                <a:latin typeface="+mn-lt"/>
                <a:ea typeface="+mn-ea"/>
                <a:cs typeface="+mn-cs"/>
              </a:defRPr>
            </a:lvl1pPr>
            <a:lvl2pPr marL="274320" indent="-274320" algn="l" defTabSz="914400" rtl="0" eaLnBrk="1" latinLnBrk="0" hangingPunct="1">
              <a:lnSpc>
                <a:spcPct val="100000"/>
              </a:lnSpc>
              <a:spcBef>
                <a:spcPts val="200"/>
              </a:spcBef>
              <a:spcAft>
                <a:spcPts val="400"/>
              </a:spcAft>
              <a:buClrTx/>
              <a:buFont typeface="Courier New" panose="02070309020205020404" pitchFamily="49" charset="0"/>
              <a:buChar char="o"/>
              <a:defRPr sz="1200" kern="1200">
                <a:solidFill>
                  <a:schemeClr val="bg1"/>
                </a:solidFill>
                <a:latin typeface="+mn-lt"/>
                <a:ea typeface="+mn-ea"/>
                <a:cs typeface="+mn-cs"/>
              </a:defRPr>
            </a:lvl2pPr>
            <a:lvl3pPr marL="274320" indent="-274320" algn="l" defTabSz="914400" rtl="0" eaLnBrk="1" latinLnBrk="0" hangingPunct="1">
              <a:lnSpc>
                <a:spcPct val="100000"/>
              </a:lnSpc>
              <a:spcBef>
                <a:spcPts val="200"/>
              </a:spcBef>
              <a:spcAft>
                <a:spcPts val="400"/>
              </a:spcAft>
              <a:buClrTx/>
              <a:buFont typeface="Courier New" panose="02070309020205020404" pitchFamily="49" charset="0"/>
              <a:buChar char="o"/>
              <a:defRPr sz="1050" kern="1200">
                <a:solidFill>
                  <a:schemeClr val="bg1"/>
                </a:solidFill>
                <a:latin typeface="+mn-lt"/>
                <a:ea typeface="+mn-ea"/>
                <a:cs typeface="+mn-cs"/>
              </a:defRPr>
            </a:lvl3pPr>
            <a:lvl4pPr marL="274320" indent="-274320" algn="l" defTabSz="914400" rtl="0" eaLnBrk="1" latinLnBrk="0" hangingPunct="1">
              <a:lnSpc>
                <a:spcPct val="100000"/>
              </a:lnSpc>
              <a:spcBef>
                <a:spcPts val="200"/>
              </a:spcBef>
              <a:spcAft>
                <a:spcPts val="400"/>
              </a:spcAft>
              <a:buClrTx/>
              <a:buFont typeface="Courier New" panose="02070309020205020404" pitchFamily="49" charset="0"/>
              <a:buChar char="o"/>
              <a:defRPr sz="1050" kern="1200">
                <a:solidFill>
                  <a:schemeClr val="bg1"/>
                </a:solidFill>
                <a:latin typeface="+mn-lt"/>
                <a:ea typeface="+mn-ea"/>
                <a:cs typeface="+mn-cs"/>
              </a:defRPr>
            </a:lvl4pPr>
            <a:lvl5pPr marL="274320" indent="-274320" algn="l" defTabSz="914400" rtl="0" eaLnBrk="1" latinLnBrk="0" hangingPunct="1">
              <a:lnSpc>
                <a:spcPct val="100000"/>
              </a:lnSpc>
              <a:spcBef>
                <a:spcPts val="200"/>
              </a:spcBef>
              <a:spcAft>
                <a:spcPts val="400"/>
              </a:spcAft>
              <a:buClrTx/>
              <a:buFont typeface="Courier New" panose="02070309020205020404" pitchFamily="49" charset="0"/>
              <a:buChar char="o"/>
              <a:defRPr sz="1050" kern="1200">
                <a:solidFill>
                  <a:schemeClr val="bg1"/>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endParaRPr lang="en-US" sz="1800" dirty="0">
              <a:solidFill>
                <a:schemeClr val="accent1"/>
              </a:solidFill>
            </a:endParaRPr>
          </a:p>
          <a:p>
            <a:r>
              <a:rPr lang="en-US" sz="1200" i="1" dirty="0">
                <a:solidFill>
                  <a:schemeClr val="tx1"/>
                </a:solidFill>
              </a:rPr>
              <a:t>All images created by Co-Pilot</a:t>
            </a:r>
          </a:p>
        </p:txBody>
      </p:sp>
    </p:spTree>
    <p:extLst>
      <p:ext uri="{BB962C8B-B14F-4D97-AF65-F5344CB8AC3E}">
        <p14:creationId xmlns:p14="http://schemas.microsoft.com/office/powerpoint/2010/main" val="18320196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
                                            <p:txEl>
                                              <p:pRg st="1" end="1"/>
                                            </p:txEl>
                                          </p:spTgt>
                                        </p:tgtEl>
                                        <p:attrNameLst>
                                          <p:attrName>style.visibility</p:attrName>
                                        </p:attrNameLst>
                                      </p:cBhvr>
                                      <p:to>
                                        <p:strVal val="visible"/>
                                      </p:to>
                                    </p:set>
                                    <p:animEffect transition="in" filter="fade">
                                      <p:cBhvr>
                                        <p:cTn id="7" dur="500"/>
                                        <p:tgtEl>
                                          <p:spTgt spid="15">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
                                            <p:txEl>
                                              <p:pRg st="1" end="1"/>
                                            </p:txEl>
                                          </p:spTgt>
                                        </p:tgtEl>
                                        <p:attrNameLst>
                                          <p:attrName>style.visibility</p:attrName>
                                        </p:attrNameLst>
                                      </p:cBhvr>
                                      <p:to>
                                        <p:strVal val="visible"/>
                                      </p:to>
                                    </p:set>
                                    <p:animEffect transition="in" filter="fade">
                                      <p:cBhvr>
                                        <p:cTn id="12" dur="500"/>
                                        <p:tgtEl>
                                          <p:spTgt spid="10">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46835F-3A6A-2513-5493-D7B8640F13EE}"/>
              </a:ext>
            </a:extLst>
          </p:cNvPr>
          <p:cNvSpPr>
            <a:spLocks noGrp="1"/>
          </p:cNvSpPr>
          <p:nvPr>
            <p:ph type="ctrTitle"/>
          </p:nvPr>
        </p:nvSpPr>
        <p:spPr/>
        <p:txBody>
          <a:bodyPr/>
          <a:lstStyle/>
          <a:p>
            <a:r>
              <a:rPr lang="af-ZA" dirty="0">
                <a:solidFill>
                  <a:schemeClr val="tx2"/>
                </a:solidFill>
              </a:rPr>
              <a:t>Contents</a:t>
            </a:r>
          </a:p>
        </p:txBody>
      </p:sp>
      <p:pic>
        <p:nvPicPr>
          <p:cNvPr id="22" name="Picture Placeholder 21">
            <a:extLst>
              <a:ext uri="{FF2B5EF4-FFF2-40B4-BE49-F238E27FC236}">
                <a16:creationId xmlns:a16="http://schemas.microsoft.com/office/drawing/2014/main" id="{89FC4D6F-C7CF-AC89-5D34-1F5B94450476}"/>
              </a:ext>
            </a:extLst>
          </p:cNvPr>
          <p:cNvPicPr>
            <a:picLocks noGrp="1" noChangeAspect="1"/>
          </p:cNvPicPr>
          <p:nvPr>
            <p:ph type="pic" sz="quarter" idx="11"/>
          </p:nvPr>
        </p:nvPicPr>
        <p:blipFill>
          <a:blip r:embed="rId2"/>
          <a:srcRect l="23870" r="23870"/>
          <a:stretch/>
        </p:blipFill>
        <p:spPr/>
      </p:pic>
      <p:sp>
        <p:nvSpPr>
          <p:cNvPr id="6" name="Slide Number Placeholder 5">
            <a:extLst>
              <a:ext uri="{FF2B5EF4-FFF2-40B4-BE49-F238E27FC236}">
                <a16:creationId xmlns:a16="http://schemas.microsoft.com/office/drawing/2014/main" id="{6580E7F7-FCB1-7951-8602-49492D39E55D}"/>
              </a:ext>
            </a:extLst>
          </p:cNvPr>
          <p:cNvSpPr>
            <a:spLocks noGrp="1"/>
          </p:cNvSpPr>
          <p:nvPr>
            <p:ph type="sldNum" sz="quarter" idx="4"/>
          </p:nvPr>
        </p:nvSpPr>
        <p:spPr>
          <a:xfrm>
            <a:off x="0" y="6480364"/>
            <a:ext cx="617912" cy="365125"/>
          </a:xfrm>
        </p:spPr>
        <p:txBody>
          <a:bodyPr/>
          <a:lstStyle/>
          <a:p>
            <a:fld id="{3A98EE3D-8CD1-4C3F-BD1C-C98C9596463C}" type="slidenum">
              <a:rPr lang="en-US" smtClean="0"/>
              <a:pPr/>
              <a:t>2</a:t>
            </a:fld>
            <a:endParaRPr lang="en-US" dirty="0"/>
          </a:p>
        </p:txBody>
      </p:sp>
      <mc:AlternateContent xmlns:mc="http://schemas.openxmlformats.org/markup-compatibility/2006">
        <mc:Choice xmlns:psuz="http://schemas.microsoft.com/office/powerpoint/2016/summaryzoom" Requires="psuz">
          <p:graphicFrame>
            <p:nvGraphicFramePr>
              <p:cNvPr id="8" name="Summary Zoom 7">
                <a:extLst>
                  <a:ext uri="{FF2B5EF4-FFF2-40B4-BE49-F238E27FC236}">
                    <a16:creationId xmlns:a16="http://schemas.microsoft.com/office/drawing/2014/main" id="{67DF64AB-AEE9-072A-65AB-F9E692B68B42}"/>
                  </a:ext>
                </a:extLst>
              </p:cNvPr>
              <p:cNvGraphicFramePr>
                <a:graphicFrameLocks noChangeAspect="1"/>
              </p:cNvGraphicFramePr>
              <p:nvPr>
                <p:extLst>
                  <p:ext uri="{D42A27DB-BD31-4B8C-83A1-F6EECF244321}">
                    <p14:modId xmlns:p14="http://schemas.microsoft.com/office/powerpoint/2010/main" val="4238162517"/>
                  </p:ext>
                </p:extLst>
              </p:nvPr>
            </p:nvGraphicFramePr>
            <p:xfrm>
              <a:off x="796925" y="2252663"/>
              <a:ext cx="5797550" cy="3051175"/>
            </p:xfrm>
            <a:graphic>
              <a:graphicData uri="http://schemas.microsoft.com/office/powerpoint/2016/summaryzoom">
                <psuz:summaryZm>
                  <psuz:summaryZmObj sectionId="{573F081B-3927-44FD-A61E-272D9B8D491D}">
                    <psuz:zmPr id="{AEDE9374-8D2A-4EA8-AF7C-33318B3AA699}" transitionDur="1000">
                      <p166:blipFill xmlns:p166="http://schemas.microsoft.com/office/powerpoint/2016/6/main">
                        <a:blip r:embed="rId3"/>
                        <a:stretch>
                          <a:fillRect/>
                        </a:stretch>
                      </p166:blipFill>
                      <p166:spPr xmlns:p166="http://schemas.microsoft.com/office/powerpoint/2016/6/main">
                        <a:xfrm>
                          <a:off x="412068" y="106792"/>
                          <a:ext cx="2440939" cy="1373028"/>
                        </a:xfrm>
                        <a:prstGeom prst="rect">
                          <a:avLst/>
                        </a:prstGeom>
                        <a:ln w="3175">
                          <a:solidFill>
                            <a:prstClr val="ltGray"/>
                          </a:solidFill>
                        </a:ln>
                      </p166:spPr>
                    </psuz:zmPr>
                  </psuz:summaryZmObj>
                  <psuz:summaryZmObj sectionId="{62707742-3D2A-4DF8-9E18-E6F50524986A}">
                    <psuz:zmPr id="{B4EC0BA4-4751-400D-9C85-607EC5749070}" transitionDur="1000">
                      <p166:blipFill xmlns:p166="http://schemas.microsoft.com/office/powerpoint/2016/6/main">
                        <a:blip r:embed="rId4"/>
                        <a:stretch>
                          <a:fillRect/>
                        </a:stretch>
                      </p166:blipFill>
                      <p166:spPr xmlns:p166="http://schemas.microsoft.com/office/powerpoint/2016/6/main">
                        <a:xfrm>
                          <a:off x="2944542" y="106792"/>
                          <a:ext cx="2440939" cy="1373028"/>
                        </a:xfrm>
                        <a:prstGeom prst="rect">
                          <a:avLst/>
                        </a:prstGeom>
                        <a:ln w="3175">
                          <a:solidFill>
                            <a:prstClr val="ltGray"/>
                          </a:solidFill>
                        </a:ln>
                      </p166:spPr>
                    </psuz:zmPr>
                  </psuz:summaryZmObj>
                  <psuz:summaryZmObj sectionId="{83BB3C7D-AADE-4D38-8870-0984BE9518E3}">
                    <psuz:zmPr id="{AE944037-81C1-4C6A-B1B3-CC151538DE3A}" transitionDur="1000">
                      <p166:blipFill xmlns:p166="http://schemas.microsoft.com/office/powerpoint/2016/6/main">
                        <a:blip r:embed="rId5"/>
                        <a:stretch>
                          <a:fillRect/>
                        </a:stretch>
                      </p166:blipFill>
                      <p166:spPr xmlns:p166="http://schemas.microsoft.com/office/powerpoint/2016/6/main">
                        <a:xfrm>
                          <a:off x="412068" y="1571355"/>
                          <a:ext cx="2440939" cy="1373028"/>
                        </a:xfrm>
                        <a:prstGeom prst="rect">
                          <a:avLst/>
                        </a:prstGeom>
                        <a:ln w="3175">
                          <a:solidFill>
                            <a:prstClr val="ltGray"/>
                          </a:solidFill>
                        </a:ln>
                      </p166:spPr>
                    </psuz:zmPr>
                  </psuz:summaryZmObj>
                  <psuz:summaryZmObj sectionId="{2AD12EB5-3E0F-4774-B6AA-C92E1B35800E}">
                    <psuz:zmPr id="{5A71CE46-7125-431D-85BA-3C3561C6745D}" transitionDur="1000">
                      <p166:blipFill xmlns:p166="http://schemas.microsoft.com/office/powerpoint/2016/6/main">
                        <a:blip r:embed="rId6"/>
                        <a:stretch>
                          <a:fillRect/>
                        </a:stretch>
                      </p166:blipFill>
                      <p166:spPr xmlns:p166="http://schemas.microsoft.com/office/powerpoint/2016/6/main">
                        <a:xfrm>
                          <a:off x="2944542" y="1571355"/>
                          <a:ext cx="2440939" cy="1373028"/>
                        </a:xfrm>
                        <a:prstGeom prst="rect">
                          <a:avLst/>
                        </a:prstGeom>
                        <a:ln w="3175">
                          <a:solidFill>
                            <a:prstClr val="ltGray"/>
                          </a:solidFill>
                        </a:ln>
                      </p166:spPr>
                    </psuz:zmPr>
                  </psuz:summaryZmObj>
                  <psuz:gridLayout/>
                </psuz:summaryZm>
              </a:graphicData>
            </a:graphic>
          </p:graphicFrame>
        </mc:Choice>
        <mc:Fallback>
          <p:grpSp>
            <p:nvGrpSpPr>
              <p:cNvPr id="8" name="Summary Zoom 7">
                <a:extLst>
                  <a:ext uri="{FF2B5EF4-FFF2-40B4-BE49-F238E27FC236}">
                    <a16:creationId xmlns:a16="http://schemas.microsoft.com/office/drawing/2014/main" id="{67DF64AB-AEE9-072A-65AB-F9E692B68B42}"/>
                  </a:ext>
                </a:extLst>
              </p:cNvPr>
              <p:cNvGrpSpPr>
                <a:grpSpLocks noGrp="1" noUngrp="1" noRot="1" noChangeAspect="1" noMove="1" noResize="1"/>
              </p:cNvGrpSpPr>
              <p:nvPr/>
            </p:nvGrpSpPr>
            <p:grpSpPr>
              <a:xfrm>
                <a:off x="796925" y="2252663"/>
                <a:ext cx="5797550" cy="3051175"/>
                <a:chOff x="796925" y="2252663"/>
                <a:chExt cx="5797550" cy="3051175"/>
              </a:xfrm>
            </p:grpSpPr>
            <p:pic>
              <p:nvPicPr>
                <p:cNvPr id="3" name="Picture 3">
                  <a:hlinkClick r:id="rId7" action="ppaction://hlinksldjump"/>
                </p:cNvPr>
                <p:cNvPicPr>
                  <a:picLocks noSelect="1" noRot="1" noChangeAspect="1" noMove="1" noResize="1" noEditPoints="1" noAdjustHandles="1" noChangeArrowheads="1" noChangeShapeType="1"/>
                </p:cNvPicPr>
                <p:nvPr/>
              </p:nvPicPr>
              <p:blipFill>
                <a:blip r:embed="rId3"/>
                <a:stretch>
                  <a:fillRect/>
                </a:stretch>
              </p:blipFill>
              <p:spPr>
                <a:xfrm>
                  <a:off x="1208993" y="2359455"/>
                  <a:ext cx="2440939" cy="1373028"/>
                </a:xfrm>
                <a:prstGeom prst="rect">
                  <a:avLst/>
                </a:prstGeom>
                <a:ln w="3175">
                  <a:solidFill>
                    <a:prstClr val="ltGray"/>
                  </a:solidFill>
                </a:ln>
              </p:spPr>
            </p:pic>
            <p:pic>
              <p:nvPicPr>
                <p:cNvPr id="4" name="Picture 4">
                  <a:hlinkClick r:id="rId8" action="ppaction://hlinksldjump"/>
                </p:cNvPr>
                <p:cNvPicPr>
                  <a:picLocks noSelect="1" noRot="1" noChangeAspect="1" noMove="1" noResize="1" noEditPoints="1" noAdjustHandles="1" noChangeArrowheads="1" noChangeShapeType="1"/>
                </p:cNvPicPr>
                <p:nvPr/>
              </p:nvPicPr>
              <p:blipFill>
                <a:blip r:embed="rId4"/>
                <a:stretch>
                  <a:fillRect/>
                </a:stretch>
              </p:blipFill>
              <p:spPr>
                <a:xfrm>
                  <a:off x="3741467" y="2359455"/>
                  <a:ext cx="2440939" cy="1373028"/>
                </a:xfrm>
                <a:prstGeom prst="rect">
                  <a:avLst/>
                </a:prstGeom>
                <a:ln w="3175">
                  <a:solidFill>
                    <a:prstClr val="ltGray"/>
                  </a:solidFill>
                </a:ln>
              </p:spPr>
            </p:pic>
            <p:pic>
              <p:nvPicPr>
                <p:cNvPr id="5" name="Picture 5">
                  <a:hlinkClick r:id="rId9" action="ppaction://hlinksldjump"/>
                </p:cNvPr>
                <p:cNvPicPr>
                  <a:picLocks noSelect="1" noRot="1" noChangeAspect="1" noMove="1" noResize="1" noEditPoints="1" noAdjustHandles="1" noChangeArrowheads="1" noChangeShapeType="1"/>
                </p:cNvPicPr>
                <p:nvPr/>
              </p:nvPicPr>
              <p:blipFill>
                <a:blip r:embed="rId5"/>
                <a:stretch>
                  <a:fillRect/>
                </a:stretch>
              </p:blipFill>
              <p:spPr>
                <a:xfrm>
                  <a:off x="1208993" y="3824018"/>
                  <a:ext cx="2440939" cy="1373028"/>
                </a:xfrm>
                <a:prstGeom prst="rect">
                  <a:avLst/>
                </a:prstGeom>
                <a:ln w="3175">
                  <a:solidFill>
                    <a:prstClr val="ltGray"/>
                  </a:solidFill>
                </a:ln>
              </p:spPr>
            </p:pic>
            <p:pic>
              <p:nvPicPr>
                <p:cNvPr id="7" name="Picture 7">
                  <a:hlinkClick r:id="rId10" action="ppaction://hlinksldjump"/>
                </p:cNvPr>
                <p:cNvPicPr>
                  <a:picLocks noSelect="1" noRot="1" noChangeAspect="1" noMove="1" noResize="1" noEditPoints="1" noAdjustHandles="1" noChangeArrowheads="1" noChangeShapeType="1"/>
                </p:cNvPicPr>
                <p:nvPr/>
              </p:nvPicPr>
              <p:blipFill>
                <a:blip r:embed="rId6"/>
                <a:stretch>
                  <a:fillRect/>
                </a:stretch>
              </p:blipFill>
              <p:spPr>
                <a:xfrm>
                  <a:off x="3741467" y="3824018"/>
                  <a:ext cx="2440939" cy="1373028"/>
                </a:xfrm>
                <a:prstGeom prst="rect">
                  <a:avLst/>
                </a:prstGeom>
                <a:ln w="3175">
                  <a:solidFill>
                    <a:prstClr val="ltGray"/>
                  </a:solidFill>
                </a:ln>
              </p:spPr>
            </p:pic>
          </p:grpSp>
        </mc:Fallback>
      </mc:AlternateContent>
      <p:sp>
        <p:nvSpPr>
          <p:cNvPr id="24" name="Footer Placeholder 83">
            <a:extLst>
              <a:ext uri="{FF2B5EF4-FFF2-40B4-BE49-F238E27FC236}">
                <a16:creationId xmlns:a16="http://schemas.microsoft.com/office/drawing/2014/main" id="{15275A5F-D497-7B5C-A157-C43BAAD19F4D}"/>
              </a:ext>
            </a:extLst>
          </p:cNvPr>
          <p:cNvSpPr txBox="1">
            <a:spLocks/>
          </p:cNvSpPr>
          <p:nvPr/>
        </p:nvSpPr>
        <p:spPr>
          <a:xfrm>
            <a:off x="8924544" y="6384021"/>
            <a:ext cx="2099061" cy="365125"/>
          </a:xfrm>
          <a:prstGeom prst="rect">
            <a:avLst/>
          </a:prstGeom>
        </p:spPr>
        <p:txBody>
          <a:bodyPr vert="horz" lIns="91440" tIns="45720" rIns="91440" bIns="45720" rtlCol="0" anchor="ctr"/>
          <a:lstStyle>
            <a:defPPr>
              <a:defRPr lang="en-US"/>
            </a:defPPr>
            <a:lvl1pPr marL="0" algn="l" defTabSz="457200" rtl="0" eaLnBrk="1" latinLnBrk="0" hangingPunct="1">
              <a:defRPr sz="900" b="1" i="0" kern="1200">
                <a:solidFill>
                  <a:schemeClr val="tx1">
                    <a:lumMod val="75000"/>
                  </a:schemeClr>
                </a:solidFill>
                <a:effectLst>
                  <a:outerShdw blurRad="50800" dist="38100" dir="2700000" algn="tl" rotWithShape="0">
                    <a:srgbClr val="000000">
                      <a:alpha val="43000"/>
                    </a:srgbClr>
                  </a:outerShdw>
                </a:effectLst>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nl-NL" dirty="0">
                <a:effectLst/>
                <a:latin typeface="Calibri" panose="020F0502020204030204" pitchFamily="34" charset="0"/>
                <a:ea typeface="Calibri" panose="020F0502020204030204" pitchFamily="34" charset="0"/>
                <a:cs typeface="Calibri" panose="020F0502020204030204" pitchFamily="34" charset="0"/>
              </a:rPr>
              <a:t>Computers, part of your life – Grade 10</a:t>
            </a:r>
            <a:endParaRPr lang="en-US" dirty="0">
              <a:effectLst/>
              <a:latin typeface="Calibri" panose="020F0502020204030204" pitchFamily="34" charset="0"/>
              <a:ea typeface="Calibri" panose="020F0502020204030204" pitchFamily="34" charset="0"/>
              <a:cs typeface="Calibri" panose="020F0502020204030204" pitchFamily="34" charset="0"/>
            </a:endParaRPr>
          </a:p>
        </p:txBody>
      </p:sp>
      <p:pic>
        <p:nvPicPr>
          <p:cNvPr id="29" name="Picture 28">
            <a:extLst>
              <a:ext uri="{FF2B5EF4-FFF2-40B4-BE49-F238E27FC236}">
                <a16:creationId xmlns:a16="http://schemas.microsoft.com/office/drawing/2014/main" id="{7B20EAF7-C9CA-AF17-5037-F795878633B8}"/>
              </a:ext>
            </a:extLst>
          </p:cNvPr>
          <p:cNvPicPr>
            <a:picLocks noChangeAspect="1"/>
          </p:cNvPicPr>
          <p:nvPr/>
        </p:nvPicPr>
        <p:blipFill>
          <a:blip r:embed="rId11" cstate="hqprint">
            <a:extLst>
              <a:ext uri="{28A0092B-C50C-407E-A947-70E740481C1C}">
                <a14:useLocalDpi xmlns:a14="http://schemas.microsoft.com/office/drawing/2010/main"/>
              </a:ext>
            </a:extLst>
          </a:blip>
          <a:srcRect/>
          <a:stretch/>
        </p:blipFill>
        <p:spPr>
          <a:xfrm>
            <a:off x="11182662" y="6215968"/>
            <a:ext cx="810615" cy="533178"/>
          </a:xfrm>
          <a:prstGeom prst="rect">
            <a:avLst/>
          </a:prstGeom>
        </p:spPr>
      </p:pic>
    </p:spTree>
    <p:extLst>
      <p:ext uri="{BB962C8B-B14F-4D97-AF65-F5344CB8AC3E}">
        <p14:creationId xmlns:p14="http://schemas.microsoft.com/office/powerpoint/2010/main" val="3433506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14">
            <a:extLst>
              <a:ext uri="{FF2B5EF4-FFF2-40B4-BE49-F238E27FC236}">
                <a16:creationId xmlns:a16="http://schemas.microsoft.com/office/drawing/2014/main" id="{A0F88C39-60B8-7163-0602-9B68A9FCDBFF}"/>
              </a:ext>
            </a:extLst>
          </p:cNvPr>
          <p:cNvSpPr>
            <a:spLocks noGrp="1"/>
          </p:cNvSpPr>
          <p:nvPr>
            <p:ph type="sldNum" sz="quarter" idx="4"/>
          </p:nvPr>
        </p:nvSpPr>
        <p:spPr>
          <a:xfrm>
            <a:off x="10768546" y="6290774"/>
            <a:ext cx="617912" cy="365125"/>
          </a:xfrm>
        </p:spPr>
        <p:txBody>
          <a:bodyPr/>
          <a:lstStyle/>
          <a:p>
            <a:fld id="{3A98EE3D-8CD1-4C3F-BD1C-C98C9596463C}" type="slidenum">
              <a:rPr lang="en-US" smtClean="0"/>
              <a:pPr/>
              <a:t>3</a:t>
            </a:fld>
            <a:endParaRPr lang="en-US" dirty="0"/>
          </a:p>
        </p:txBody>
      </p:sp>
      <p:sp>
        <p:nvSpPr>
          <p:cNvPr id="3" name="Title 2">
            <a:extLst>
              <a:ext uri="{FF2B5EF4-FFF2-40B4-BE49-F238E27FC236}">
                <a16:creationId xmlns:a16="http://schemas.microsoft.com/office/drawing/2014/main" id="{1AC51E62-7F55-3B6A-FF5F-39D8CFE7414F}"/>
              </a:ext>
            </a:extLst>
          </p:cNvPr>
          <p:cNvSpPr>
            <a:spLocks noGrp="1"/>
          </p:cNvSpPr>
          <p:nvPr>
            <p:ph type="ctrTitle"/>
          </p:nvPr>
        </p:nvSpPr>
        <p:spPr>
          <a:xfrm>
            <a:off x="796322" y="320040"/>
            <a:ext cx="6732237" cy="1017147"/>
          </a:xfrm>
        </p:spPr>
        <p:txBody>
          <a:bodyPr>
            <a:noAutofit/>
          </a:bodyPr>
          <a:lstStyle/>
          <a:p>
            <a:r>
              <a:rPr lang="en-US" dirty="0"/>
              <a:t>A </a:t>
            </a:r>
            <a:r>
              <a:rPr lang="en-US"/>
              <a:t>web-based email account</a:t>
            </a:r>
            <a:endParaRPr lang="en-US" dirty="0"/>
          </a:p>
        </p:txBody>
      </p:sp>
      <p:sp>
        <p:nvSpPr>
          <p:cNvPr id="4" name="Text Placeholder 3">
            <a:extLst>
              <a:ext uri="{FF2B5EF4-FFF2-40B4-BE49-F238E27FC236}">
                <a16:creationId xmlns:a16="http://schemas.microsoft.com/office/drawing/2014/main" id="{C2ABC786-DACF-D63D-553F-4EDB8E95A2F1}"/>
              </a:ext>
            </a:extLst>
          </p:cNvPr>
          <p:cNvSpPr>
            <a:spLocks noGrp="1"/>
          </p:cNvSpPr>
          <p:nvPr>
            <p:ph type="body" sz="quarter" idx="10"/>
          </p:nvPr>
        </p:nvSpPr>
        <p:spPr>
          <a:xfrm>
            <a:off x="824242" y="1749479"/>
            <a:ext cx="788639" cy="533400"/>
          </a:xfrm>
        </p:spPr>
        <p:txBody>
          <a:bodyPr/>
          <a:lstStyle/>
          <a:p>
            <a:r>
              <a:rPr lang="en-US" dirty="0"/>
              <a:t>o1.</a:t>
            </a:r>
          </a:p>
        </p:txBody>
      </p:sp>
      <p:sp>
        <p:nvSpPr>
          <p:cNvPr id="5" name="Text Placeholder 4">
            <a:extLst>
              <a:ext uri="{FF2B5EF4-FFF2-40B4-BE49-F238E27FC236}">
                <a16:creationId xmlns:a16="http://schemas.microsoft.com/office/drawing/2014/main" id="{024B3C1A-3346-F617-2EC7-C16586CF19B6}"/>
              </a:ext>
            </a:extLst>
          </p:cNvPr>
          <p:cNvSpPr>
            <a:spLocks noGrp="1"/>
          </p:cNvSpPr>
          <p:nvPr>
            <p:ph type="body" sz="quarter" idx="16"/>
          </p:nvPr>
        </p:nvSpPr>
        <p:spPr>
          <a:xfrm>
            <a:off x="1643379" y="1749479"/>
            <a:ext cx="5885179" cy="533400"/>
          </a:xfrm>
        </p:spPr>
        <p:txBody>
          <a:bodyPr>
            <a:normAutofit/>
          </a:bodyPr>
          <a:lstStyle/>
          <a:p>
            <a:r>
              <a:rPr lang="en-US" dirty="0"/>
              <a:t>Portable and accessible from anywhere</a:t>
            </a:r>
          </a:p>
        </p:txBody>
      </p:sp>
      <p:sp>
        <p:nvSpPr>
          <p:cNvPr id="6" name="Text Placeholder 5">
            <a:extLst>
              <a:ext uri="{FF2B5EF4-FFF2-40B4-BE49-F238E27FC236}">
                <a16:creationId xmlns:a16="http://schemas.microsoft.com/office/drawing/2014/main" id="{EF880F1A-5BCC-F84F-3EED-7FA660DEB3F7}"/>
              </a:ext>
            </a:extLst>
          </p:cNvPr>
          <p:cNvSpPr>
            <a:spLocks noGrp="1"/>
          </p:cNvSpPr>
          <p:nvPr>
            <p:ph type="body" sz="quarter" idx="12"/>
          </p:nvPr>
        </p:nvSpPr>
        <p:spPr>
          <a:xfrm>
            <a:off x="824242" y="2378035"/>
            <a:ext cx="788639" cy="533400"/>
          </a:xfrm>
        </p:spPr>
        <p:txBody>
          <a:bodyPr/>
          <a:lstStyle/>
          <a:p>
            <a:r>
              <a:rPr lang="en-US" dirty="0"/>
              <a:t>o2.</a:t>
            </a:r>
          </a:p>
        </p:txBody>
      </p:sp>
      <p:sp>
        <p:nvSpPr>
          <p:cNvPr id="7" name="Text Placeholder 6">
            <a:extLst>
              <a:ext uri="{FF2B5EF4-FFF2-40B4-BE49-F238E27FC236}">
                <a16:creationId xmlns:a16="http://schemas.microsoft.com/office/drawing/2014/main" id="{BDA9475A-A652-4BB2-F82D-18D978C3972A}"/>
              </a:ext>
            </a:extLst>
          </p:cNvPr>
          <p:cNvSpPr>
            <a:spLocks noGrp="1"/>
          </p:cNvSpPr>
          <p:nvPr>
            <p:ph type="body" sz="quarter" idx="17"/>
          </p:nvPr>
        </p:nvSpPr>
        <p:spPr>
          <a:xfrm>
            <a:off x="1643379" y="2378035"/>
            <a:ext cx="5885179" cy="533400"/>
          </a:xfrm>
        </p:spPr>
        <p:txBody>
          <a:bodyPr>
            <a:normAutofit fontScale="92500"/>
          </a:bodyPr>
          <a:lstStyle/>
          <a:p>
            <a:r>
              <a:rPr lang="en-US" dirty="0"/>
              <a:t>Also called webmail: Gmail, Hotmail, Yahoo etc.</a:t>
            </a:r>
          </a:p>
        </p:txBody>
      </p:sp>
      <p:sp>
        <p:nvSpPr>
          <p:cNvPr id="8" name="Text Placeholder 7">
            <a:extLst>
              <a:ext uri="{FF2B5EF4-FFF2-40B4-BE49-F238E27FC236}">
                <a16:creationId xmlns:a16="http://schemas.microsoft.com/office/drawing/2014/main" id="{EBA4606E-0589-2AE6-3A39-D84CDB24870F}"/>
              </a:ext>
            </a:extLst>
          </p:cNvPr>
          <p:cNvSpPr>
            <a:spLocks noGrp="1"/>
          </p:cNvSpPr>
          <p:nvPr>
            <p:ph type="body" sz="quarter" idx="13"/>
          </p:nvPr>
        </p:nvSpPr>
        <p:spPr>
          <a:xfrm>
            <a:off x="824242" y="3006909"/>
            <a:ext cx="788639" cy="533400"/>
          </a:xfrm>
        </p:spPr>
        <p:txBody>
          <a:bodyPr/>
          <a:lstStyle/>
          <a:p>
            <a:r>
              <a:rPr lang="en-US" dirty="0"/>
              <a:t>o3.</a:t>
            </a:r>
          </a:p>
        </p:txBody>
      </p:sp>
      <p:sp>
        <p:nvSpPr>
          <p:cNvPr id="9" name="Text Placeholder 8">
            <a:extLst>
              <a:ext uri="{FF2B5EF4-FFF2-40B4-BE49-F238E27FC236}">
                <a16:creationId xmlns:a16="http://schemas.microsoft.com/office/drawing/2014/main" id="{5DE5E134-360B-2943-34EC-C57477A8C820}"/>
              </a:ext>
            </a:extLst>
          </p:cNvPr>
          <p:cNvSpPr>
            <a:spLocks noGrp="1"/>
          </p:cNvSpPr>
          <p:nvPr>
            <p:ph type="body" sz="quarter" idx="18"/>
          </p:nvPr>
        </p:nvSpPr>
        <p:spPr>
          <a:xfrm>
            <a:off x="1643379" y="3009613"/>
            <a:ext cx="5885179" cy="533400"/>
          </a:xfrm>
        </p:spPr>
        <p:txBody>
          <a:bodyPr/>
          <a:lstStyle/>
          <a:p>
            <a:r>
              <a:rPr lang="en-US" dirty="0"/>
              <a:t>Emails are backed up on the server</a:t>
            </a:r>
          </a:p>
        </p:txBody>
      </p:sp>
      <p:sp>
        <p:nvSpPr>
          <p:cNvPr id="10" name="Text Placeholder 9">
            <a:extLst>
              <a:ext uri="{FF2B5EF4-FFF2-40B4-BE49-F238E27FC236}">
                <a16:creationId xmlns:a16="http://schemas.microsoft.com/office/drawing/2014/main" id="{50E7CD20-3130-C2BD-2379-6EB766F55674}"/>
              </a:ext>
            </a:extLst>
          </p:cNvPr>
          <p:cNvSpPr>
            <a:spLocks noGrp="1"/>
          </p:cNvSpPr>
          <p:nvPr>
            <p:ph type="body" sz="quarter" idx="14"/>
          </p:nvPr>
        </p:nvSpPr>
        <p:spPr>
          <a:xfrm>
            <a:off x="824242" y="3635783"/>
            <a:ext cx="788639" cy="533400"/>
          </a:xfrm>
        </p:spPr>
        <p:txBody>
          <a:bodyPr/>
          <a:lstStyle/>
          <a:p>
            <a:r>
              <a:rPr lang="en-US" dirty="0"/>
              <a:t>o4.</a:t>
            </a:r>
          </a:p>
        </p:txBody>
      </p:sp>
      <p:sp>
        <p:nvSpPr>
          <p:cNvPr id="11" name="Text Placeholder 10">
            <a:extLst>
              <a:ext uri="{FF2B5EF4-FFF2-40B4-BE49-F238E27FC236}">
                <a16:creationId xmlns:a16="http://schemas.microsoft.com/office/drawing/2014/main" id="{9C7F6B17-F299-A158-A26D-47FCD7A1971B}"/>
              </a:ext>
            </a:extLst>
          </p:cNvPr>
          <p:cNvSpPr>
            <a:spLocks noGrp="1"/>
          </p:cNvSpPr>
          <p:nvPr>
            <p:ph type="body" sz="quarter" idx="19"/>
          </p:nvPr>
        </p:nvSpPr>
        <p:spPr>
          <a:xfrm>
            <a:off x="1643379" y="3638169"/>
            <a:ext cx="5885179" cy="533400"/>
          </a:xfrm>
        </p:spPr>
        <p:txBody>
          <a:bodyPr/>
          <a:lstStyle/>
          <a:p>
            <a:r>
              <a:rPr lang="en-US" dirty="0"/>
              <a:t>No need to download an application</a:t>
            </a:r>
          </a:p>
        </p:txBody>
      </p:sp>
      <p:sp>
        <p:nvSpPr>
          <p:cNvPr id="12" name="Text Placeholder 11">
            <a:extLst>
              <a:ext uri="{FF2B5EF4-FFF2-40B4-BE49-F238E27FC236}">
                <a16:creationId xmlns:a16="http://schemas.microsoft.com/office/drawing/2014/main" id="{DEC4E845-9A78-36A5-60F3-A22DFD938257}"/>
              </a:ext>
            </a:extLst>
          </p:cNvPr>
          <p:cNvSpPr>
            <a:spLocks noGrp="1"/>
          </p:cNvSpPr>
          <p:nvPr>
            <p:ph type="body" sz="quarter" idx="15"/>
          </p:nvPr>
        </p:nvSpPr>
        <p:spPr>
          <a:xfrm>
            <a:off x="824242" y="4264656"/>
            <a:ext cx="788639" cy="533400"/>
          </a:xfrm>
        </p:spPr>
        <p:txBody>
          <a:bodyPr/>
          <a:lstStyle/>
          <a:p>
            <a:r>
              <a:rPr lang="en-US" dirty="0"/>
              <a:t>o5.</a:t>
            </a:r>
          </a:p>
        </p:txBody>
      </p:sp>
      <p:sp>
        <p:nvSpPr>
          <p:cNvPr id="13" name="Text Placeholder 12">
            <a:extLst>
              <a:ext uri="{FF2B5EF4-FFF2-40B4-BE49-F238E27FC236}">
                <a16:creationId xmlns:a16="http://schemas.microsoft.com/office/drawing/2014/main" id="{125FE4BA-08C1-FBA0-844E-67EA0062904C}"/>
              </a:ext>
            </a:extLst>
          </p:cNvPr>
          <p:cNvSpPr>
            <a:spLocks noGrp="1"/>
          </p:cNvSpPr>
          <p:nvPr>
            <p:ph type="body" sz="quarter" idx="20"/>
          </p:nvPr>
        </p:nvSpPr>
        <p:spPr>
          <a:xfrm>
            <a:off x="1643379" y="4269747"/>
            <a:ext cx="5885179" cy="533400"/>
          </a:xfrm>
        </p:spPr>
        <p:txBody>
          <a:bodyPr/>
          <a:lstStyle/>
          <a:p>
            <a:r>
              <a:rPr lang="en-US" dirty="0"/>
              <a:t>Email online and not on your device</a:t>
            </a:r>
          </a:p>
        </p:txBody>
      </p:sp>
      <p:grpSp>
        <p:nvGrpSpPr>
          <p:cNvPr id="17" name="Group 16">
            <a:extLst>
              <a:ext uri="{FF2B5EF4-FFF2-40B4-BE49-F238E27FC236}">
                <a16:creationId xmlns:a16="http://schemas.microsoft.com/office/drawing/2014/main" id="{98B1A91E-7D63-4E15-B7EA-0453BC15265C}"/>
              </a:ext>
              <a:ext uri="{C183D7F6-B498-43B3-948B-1728B52AA6E4}">
                <adec:decorative xmlns:adec="http://schemas.microsoft.com/office/drawing/2017/decorative" val="1"/>
              </a:ext>
            </a:extLst>
          </p:cNvPr>
          <p:cNvGrpSpPr/>
          <p:nvPr/>
        </p:nvGrpSpPr>
        <p:grpSpPr>
          <a:xfrm>
            <a:off x="7370364" y="-23539"/>
            <a:ext cx="2562565" cy="6885155"/>
            <a:chOff x="7370364" y="-23539"/>
            <a:chExt cx="2562565" cy="6885155"/>
          </a:xfrm>
        </p:grpSpPr>
        <p:pic>
          <p:nvPicPr>
            <p:cNvPr id="18" name="Graphic 17">
              <a:extLst>
                <a:ext uri="{FF2B5EF4-FFF2-40B4-BE49-F238E27FC236}">
                  <a16:creationId xmlns:a16="http://schemas.microsoft.com/office/drawing/2014/main" id="{F0A32002-CC31-2B6D-7A5D-66EDF27611B2}"/>
                </a:ext>
                <a:ext uri="{C183D7F6-B498-43B3-948B-1728B52AA6E4}">
                  <adec:decorative xmlns:adec="http://schemas.microsoft.com/office/drawing/2017/decorative" val="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rot="10800000">
              <a:off x="7829202" y="5156615"/>
              <a:ext cx="878334" cy="1705001"/>
            </a:xfrm>
            <a:prstGeom prst="rect">
              <a:avLst/>
            </a:prstGeom>
          </p:spPr>
        </p:pic>
        <p:sp>
          <p:nvSpPr>
            <p:cNvPr id="19" name="Freeform: Shape 18">
              <a:extLst>
                <a:ext uri="{FF2B5EF4-FFF2-40B4-BE49-F238E27FC236}">
                  <a16:creationId xmlns:a16="http://schemas.microsoft.com/office/drawing/2014/main" id="{519D6ED2-972A-D3E9-ADCE-6524C827860F}"/>
                </a:ext>
                <a:ext uri="{C183D7F6-B498-43B3-948B-1728B52AA6E4}">
                  <adec:decorative xmlns:adec="http://schemas.microsoft.com/office/drawing/2017/decorative" val="1"/>
                </a:ext>
              </a:extLst>
            </p:cNvPr>
            <p:cNvSpPr/>
            <p:nvPr/>
          </p:nvSpPr>
          <p:spPr>
            <a:xfrm>
              <a:off x="7370364" y="-23539"/>
              <a:ext cx="2562565" cy="6884359"/>
            </a:xfrm>
            <a:custGeom>
              <a:avLst/>
              <a:gdLst>
                <a:gd name="connsiteX0" fmla="*/ 2535833 w 2562565"/>
                <a:gd name="connsiteY0" fmla="*/ 0 h 6884359"/>
                <a:gd name="connsiteX1" fmla="*/ 2106829 w 2562565"/>
                <a:gd name="connsiteY1" fmla="*/ 1564627 h 6884359"/>
                <a:gd name="connsiteX2" fmla="*/ 1764389 w 2562565"/>
                <a:gd name="connsiteY2" fmla="*/ 2840498 h 6884359"/>
                <a:gd name="connsiteX3" fmla="*/ 1579803 w 2562565"/>
                <a:gd name="connsiteY3" fmla="*/ 2925726 h 6884359"/>
                <a:gd name="connsiteX4" fmla="*/ 1467779 w 2562565"/>
                <a:gd name="connsiteY4" fmla="*/ 2731101 h 6884359"/>
                <a:gd name="connsiteX5" fmla="*/ 1727472 w 2562565"/>
                <a:gd name="connsiteY5" fmla="*/ 1773244 h 6884359"/>
                <a:gd name="connsiteX6" fmla="*/ 1709650 w 2562565"/>
                <a:gd name="connsiteY6" fmla="*/ 1633318 h 6884359"/>
                <a:gd name="connsiteX7" fmla="*/ 1597625 w 2562565"/>
                <a:gd name="connsiteY7" fmla="*/ 1546818 h 6884359"/>
                <a:gd name="connsiteX8" fmla="*/ 1372303 w 2562565"/>
                <a:gd name="connsiteY8" fmla="*/ 1676568 h 6884359"/>
                <a:gd name="connsiteX9" fmla="*/ 977670 w 2562565"/>
                <a:gd name="connsiteY9" fmla="*/ 3131798 h 6884359"/>
                <a:gd name="connsiteX10" fmla="*/ 5092 w 2562565"/>
                <a:gd name="connsiteY10" fmla="*/ 6867823 h 6884359"/>
                <a:gd name="connsiteX11" fmla="*/ 0 w 2562565"/>
                <a:gd name="connsiteY11" fmla="*/ 6884360 h 6884359"/>
                <a:gd name="connsiteX12" fmla="*/ 26733 w 2562565"/>
                <a:gd name="connsiteY12" fmla="*/ 6884360 h 6884359"/>
                <a:gd name="connsiteX13" fmla="*/ 1003131 w 2562565"/>
                <a:gd name="connsiteY13" fmla="*/ 3139431 h 6884359"/>
                <a:gd name="connsiteX14" fmla="*/ 1397763 w 2562565"/>
                <a:gd name="connsiteY14" fmla="*/ 1684200 h 6884359"/>
                <a:gd name="connsiteX15" fmla="*/ 1592533 w 2562565"/>
                <a:gd name="connsiteY15" fmla="*/ 1572259 h 6884359"/>
                <a:gd name="connsiteX16" fmla="*/ 1688009 w 2562565"/>
                <a:gd name="connsiteY16" fmla="*/ 1646039 h 6884359"/>
                <a:gd name="connsiteX17" fmla="*/ 1703285 w 2562565"/>
                <a:gd name="connsiteY17" fmla="*/ 1766884 h 6884359"/>
                <a:gd name="connsiteX18" fmla="*/ 1443591 w 2562565"/>
                <a:gd name="connsiteY18" fmla="*/ 2724741 h 6884359"/>
                <a:gd name="connsiteX19" fmla="*/ 1573438 w 2562565"/>
                <a:gd name="connsiteY19" fmla="*/ 2949894 h 6884359"/>
                <a:gd name="connsiteX20" fmla="*/ 1788577 w 2562565"/>
                <a:gd name="connsiteY20" fmla="*/ 2849402 h 6884359"/>
                <a:gd name="connsiteX21" fmla="*/ 1788577 w 2562565"/>
                <a:gd name="connsiteY21" fmla="*/ 2848130 h 6884359"/>
                <a:gd name="connsiteX22" fmla="*/ 2131016 w 2562565"/>
                <a:gd name="connsiteY22" fmla="*/ 1570987 h 6884359"/>
                <a:gd name="connsiteX23" fmla="*/ 2562566 w 2562565"/>
                <a:gd name="connsiteY23" fmla="*/ 1272 h 6884359"/>
                <a:gd name="connsiteX24" fmla="*/ 2535833 w 2562565"/>
                <a:gd name="connsiteY24" fmla="*/ 0 h 68843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562565" h="6884359">
                  <a:moveTo>
                    <a:pt x="2535833" y="0"/>
                  </a:moveTo>
                  <a:lnTo>
                    <a:pt x="2106829" y="1564627"/>
                  </a:lnTo>
                  <a:lnTo>
                    <a:pt x="1764389" y="2840498"/>
                  </a:lnTo>
                  <a:cubicBezTo>
                    <a:pt x="1731291" y="2910461"/>
                    <a:pt x="1653638" y="2946078"/>
                    <a:pt x="1579803" y="2925726"/>
                  </a:cubicBezTo>
                  <a:cubicBezTo>
                    <a:pt x="1495785" y="2902829"/>
                    <a:pt x="1444864" y="2815057"/>
                    <a:pt x="1467779" y="2731101"/>
                  </a:cubicBezTo>
                  <a:lnTo>
                    <a:pt x="1727472" y="1773244"/>
                  </a:lnTo>
                  <a:cubicBezTo>
                    <a:pt x="1740202" y="1726178"/>
                    <a:pt x="1733837" y="1676568"/>
                    <a:pt x="1709650" y="1633318"/>
                  </a:cubicBezTo>
                  <a:cubicBezTo>
                    <a:pt x="1685463" y="1590068"/>
                    <a:pt x="1646000" y="1559539"/>
                    <a:pt x="1597625" y="1546818"/>
                  </a:cubicBezTo>
                  <a:cubicBezTo>
                    <a:pt x="1499604" y="1520105"/>
                    <a:pt x="1397763" y="1578620"/>
                    <a:pt x="1372303" y="1676568"/>
                  </a:cubicBezTo>
                  <a:lnTo>
                    <a:pt x="977670" y="3131798"/>
                  </a:lnTo>
                  <a:lnTo>
                    <a:pt x="5092" y="6867823"/>
                  </a:lnTo>
                  <a:cubicBezTo>
                    <a:pt x="5092" y="6867823"/>
                    <a:pt x="1273" y="6880544"/>
                    <a:pt x="0" y="6884360"/>
                  </a:cubicBezTo>
                  <a:lnTo>
                    <a:pt x="26733" y="6884360"/>
                  </a:lnTo>
                  <a:lnTo>
                    <a:pt x="1003131" y="3139431"/>
                  </a:lnTo>
                  <a:lnTo>
                    <a:pt x="1397763" y="1684200"/>
                  </a:lnTo>
                  <a:cubicBezTo>
                    <a:pt x="1420677" y="1600245"/>
                    <a:pt x="1508515" y="1549363"/>
                    <a:pt x="1592533" y="1572259"/>
                  </a:cubicBezTo>
                  <a:cubicBezTo>
                    <a:pt x="1633270" y="1583708"/>
                    <a:pt x="1667641" y="1609149"/>
                    <a:pt x="1688009" y="1646039"/>
                  </a:cubicBezTo>
                  <a:cubicBezTo>
                    <a:pt x="1709650" y="1682928"/>
                    <a:pt x="1714742" y="1724906"/>
                    <a:pt x="1703285" y="1766884"/>
                  </a:cubicBezTo>
                  <a:lnTo>
                    <a:pt x="1443591" y="2724741"/>
                  </a:lnTo>
                  <a:cubicBezTo>
                    <a:pt x="1416858" y="2822689"/>
                    <a:pt x="1475417" y="2924453"/>
                    <a:pt x="1573438" y="2949894"/>
                  </a:cubicBezTo>
                  <a:cubicBezTo>
                    <a:pt x="1660003" y="2972792"/>
                    <a:pt x="1750386" y="2930814"/>
                    <a:pt x="1788577" y="2849402"/>
                  </a:cubicBezTo>
                  <a:lnTo>
                    <a:pt x="1788577" y="2848130"/>
                  </a:lnTo>
                  <a:lnTo>
                    <a:pt x="2131016" y="1570987"/>
                  </a:lnTo>
                  <a:lnTo>
                    <a:pt x="2562566" y="1272"/>
                  </a:lnTo>
                  <a:cubicBezTo>
                    <a:pt x="2553655" y="0"/>
                    <a:pt x="2544744" y="0"/>
                    <a:pt x="2535833" y="0"/>
                  </a:cubicBezTo>
                  <a:close/>
                </a:path>
              </a:pathLst>
            </a:custGeom>
            <a:solidFill>
              <a:schemeClr val="accent1"/>
            </a:solidFill>
            <a:ln w="12700" cap="flat">
              <a:noFill/>
              <a:prstDash val="solid"/>
              <a:miter/>
            </a:ln>
          </p:spPr>
          <p:txBody>
            <a:bodyPr rtlCol="0" anchor="ctr"/>
            <a:lstStyle/>
            <a:p>
              <a:endParaRPr lang="en-US" dirty="0"/>
            </a:p>
          </p:txBody>
        </p:sp>
      </p:grpSp>
      <p:pic>
        <p:nvPicPr>
          <p:cNvPr id="28" name="Picture Placeholder 27" descr="A yellow rectangular object with a black center&#10;&#10;Description automatically generated with medium confidence">
            <a:extLst>
              <a:ext uri="{FF2B5EF4-FFF2-40B4-BE49-F238E27FC236}">
                <a16:creationId xmlns:a16="http://schemas.microsoft.com/office/drawing/2014/main" id="{6BF9425C-CBA3-6ACD-9A0F-CE5364B93ADB}"/>
              </a:ext>
            </a:extLst>
          </p:cNvPr>
          <p:cNvPicPr>
            <a:picLocks noGrp="1" noChangeAspect="1"/>
          </p:cNvPicPr>
          <p:nvPr>
            <p:ph type="pic" sz="quarter" idx="11"/>
          </p:nvPr>
        </p:nvPicPr>
        <p:blipFill>
          <a:blip r:embed="rId4"/>
          <a:srcRect l="10986" r="10986"/>
          <a:stretch>
            <a:fillRect/>
          </a:stretch>
        </p:blipFill>
        <p:spPr/>
      </p:pic>
      <p:pic>
        <p:nvPicPr>
          <p:cNvPr id="24" name="Picture 23">
            <a:extLst>
              <a:ext uri="{FF2B5EF4-FFF2-40B4-BE49-F238E27FC236}">
                <a16:creationId xmlns:a16="http://schemas.microsoft.com/office/drawing/2014/main" id="{BB082BA4-20CF-9360-7A3E-33DDC5F977B5}"/>
              </a:ext>
            </a:extLst>
          </p:cNvPr>
          <p:cNvPicPr>
            <a:picLocks noChangeAspect="1"/>
          </p:cNvPicPr>
          <p:nvPr/>
        </p:nvPicPr>
        <p:blipFill>
          <a:blip r:embed="rId5"/>
          <a:stretch>
            <a:fillRect/>
          </a:stretch>
        </p:blipFill>
        <p:spPr>
          <a:xfrm>
            <a:off x="8745450" y="4387168"/>
            <a:ext cx="1943100" cy="1828800"/>
          </a:xfrm>
          <a:prstGeom prst="roundRect">
            <a:avLst/>
          </a:prstGeom>
        </p:spPr>
      </p:pic>
      <p:pic>
        <p:nvPicPr>
          <p:cNvPr id="25" name="Picture 24">
            <a:extLst>
              <a:ext uri="{FF2B5EF4-FFF2-40B4-BE49-F238E27FC236}">
                <a16:creationId xmlns:a16="http://schemas.microsoft.com/office/drawing/2014/main" id="{0CE8267E-2AC7-45BF-93A5-B0F1DCFCF1B2}"/>
              </a:ext>
            </a:extLst>
          </p:cNvPr>
          <p:cNvPicPr>
            <a:picLocks noChangeAspect="1"/>
          </p:cNvPicPr>
          <p:nvPr/>
        </p:nvPicPr>
        <p:blipFill>
          <a:blip r:embed="rId6"/>
          <a:stretch>
            <a:fillRect/>
          </a:stretch>
        </p:blipFill>
        <p:spPr>
          <a:xfrm>
            <a:off x="9356602" y="2299486"/>
            <a:ext cx="1988272" cy="1988272"/>
          </a:xfrm>
          <a:prstGeom prst="roundRect">
            <a:avLst/>
          </a:prstGeom>
        </p:spPr>
      </p:pic>
      <p:sp>
        <p:nvSpPr>
          <p:cNvPr id="30" name="Footer Placeholder 83">
            <a:extLst>
              <a:ext uri="{FF2B5EF4-FFF2-40B4-BE49-F238E27FC236}">
                <a16:creationId xmlns:a16="http://schemas.microsoft.com/office/drawing/2014/main" id="{E34B6943-9A8C-64CB-D3E5-867F27608DE4}"/>
              </a:ext>
            </a:extLst>
          </p:cNvPr>
          <p:cNvSpPr txBox="1">
            <a:spLocks/>
          </p:cNvSpPr>
          <p:nvPr/>
        </p:nvSpPr>
        <p:spPr>
          <a:xfrm>
            <a:off x="8924544" y="6384021"/>
            <a:ext cx="2099061" cy="365125"/>
          </a:xfrm>
          <a:prstGeom prst="rect">
            <a:avLst/>
          </a:prstGeom>
        </p:spPr>
        <p:txBody>
          <a:bodyPr vert="horz" lIns="91440" tIns="45720" rIns="91440" bIns="45720" rtlCol="0" anchor="ctr"/>
          <a:lstStyle>
            <a:defPPr>
              <a:defRPr lang="en-US"/>
            </a:defPPr>
            <a:lvl1pPr marL="0" algn="l" defTabSz="457200" rtl="0" eaLnBrk="1" latinLnBrk="0" hangingPunct="1">
              <a:defRPr sz="900" b="1" i="0" kern="1200">
                <a:solidFill>
                  <a:schemeClr val="tx1">
                    <a:lumMod val="75000"/>
                  </a:schemeClr>
                </a:solidFill>
                <a:effectLst>
                  <a:outerShdw blurRad="50800" dist="38100" dir="2700000" algn="tl" rotWithShape="0">
                    <a:srgbClr val="000000">
                      <a:alpha val="43000"/>
                    </a:srgbClr>
                  </a:outerShdw>
                </a:effectLst>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nl-NL" dirty="0">
                <a:effectLst/>
                <a:latin typeface="Calibri" panose="020F0502020204030204" pitchFamily="34" charset="0"/>
                <a:ea typeface="Calibri" panose="020F0502020204030204" pitchFamily="34" charset="0"/>
                <a:cs typeface="Calibri" panose="020F0502020204030204" pitchFamily="34" charset="0"/>
              </a:rPr>
              <a:t>Computers, part of your life – Grade 10</a:t>
            </a:r>
            <a:endParaRPr lang="en-US" dirty="0">
              <a:effectLst/>
              <a:latin typeface="Calibri" panose="020F0502020204030204" pitchFamily="34" charset="0"/>
              <a:ea typeface="Calibri" panose="020F0502020204030204" pitchFamily="34" charset="0"/>
              <a:cs typeface="Calibri" panose="020F0502020204030204" pitchFamily="34" charset="0"/>
            </a:endParaRPr>
          </a:p>
        </p:txBody>
      </p:sp>
      <p:pic>
        <p:nvPicPr>
          <p:cNvPr id="31" name="Picture 30">
            <a:extLst>
              <a:ext uri="{FF2B5EF4-FFF2-40B4-BE49-F238E27FC236}">
                <a16:creationId xmlns:a16="http://schemas.microsoft.com/office/drawing/2014/main" id="{1F026103-7852-F404-6156-F934C99A1B8C}"/>
              </a:ext>
            </a:extLst>
          </p:cNvPr>
          <p:cNvPicPr>
            <a:picLocks noChangeAspect="1"/>
          </p:cNvPicPr>
          <p:nvPr/>
        </p:nvPicPr>
        <p:blipFill>
          <a:blip r:embed="rId7"/>
          <a:stretch>
            <a:fillRect/>
          </a:stretch>
        </p:blipFill>
        <p:spPr>
          <a:xfrm>
            <a:off x="9932929" y="348928"/>
            <a:ext cx="1890536" cy="1782505"/>
          </a:xfrm>
          <a:prstGeom prst="roundRect">
            <a:avLst/>
          </a:prstGeom>
        </p:spPr>
      </p:pic>
      <p:sp>
        <p:nvSpPr>
          <p:cNvPr id="32" name="Slide Number Placeholder 5">
            <a:extLst>
              <a:ext uri="{FF2B5EF4-FFF2-40B4-BE49-F238E27FC236}">
                <a16:creationId xmlns:a16="http://schemas.microsoft.com/office/drawing/2014/main" id="{510F30D2-E157-7F2B-78E6-62FB2805919D}"/>
              </a:ext>
            </a:extLst>
          </p:cNvPr>
          <p:cNvSpPr txBox="1">
            <a:spLocks/>
          </p:cNvSpPr>
          <p:nvPr/>
        </p:nvSpPr>
        <p:spPr>
          <a:xfrm>
            <a:off x="0" y="6480364"/>
            <a:ext cx="617912" cy="365125"/>
          </a:xfrm>
          <a:prstGeom prst="rect">
            <a:avLst/>
          </a:prstGeom>
        </p:spPr>
        <p:txBody>
          <a:bodyPr/>
          <a:lstStyle>
            <a:defPPr>
              <a:defRPr lang="en-US"/>
            </a:defPPr>
            <a:lvl1pPr marL="0" algn="r" defTabSz="914400" rtl="0" eaLnBrk="1" latinLnBrk="0" hangingPunct="1">
              <a:defRPr sz="1100" b="0" i="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A98EE3D-8CD1-4C3F-BD1C-C98C9596463C}" type="slidenum">
              <a:rPr lang="en-US" smtClean="0">
                <a:solidFill>
                  <a:schemeClr val="tx1"/>
                </a:solidFill>
              </a:rPr>
              <a:pPr/>
              <a:t>3</a:t>
            </a:fld>
            <a:endParaRPr lang="en-US" dirty="0">
              <a:solidFill>
                <a:schemeClr val="tx1"/>
              </a:solidFill>
            </a:endParaRPr>
          </a:p>
        </p:txBody>
      </p:sp>
      <p:pic>
        <p:nvPicPr>
          <p:cNvPr id="33" name="Picture 32">
            <a:extLst>
              <a:ext uri="{FF2B5EF4-FFF2-40B4-BE49-F238E27FC236}">
                <a16:creationId xmlns:a16="http://schemas.microsoft.com/office/drawing/2014/main" id="{84F8C5D2-483E-438A-FDC4-2C44A04877F7}"/>
              </a:ext>
            </a:extLst>
          </p:cNvPr>
          <p:cNvPicPr>
            <a:picLocks noChangeAspect="1"/>
          </p:cNvPicPr>
          <p:nvPr/>
        </p:nvPicPr>
        <p:blipFill>
          <a:blip r:embed="rId8" cstate="hqprint">
            <a:extLst>
              <a:ext uri="{28A0092B-C50C-407E-A947-70E740481C1C}">
                <a14:useLocalDpi xmlns:a14="http://schemas.microsoft.com/office/drawing/2010/main"/>
              </a:ext>
            </a:extLst>
          </a:blip>
          <a:srcRect/>
          <a:stretch/>
        </p:blipFill>
        <p:spPr>
          <a:xfrm>
            <a:off x="11182662" y="6215968"/>
            <a:ext cx="810615" cy="533178"/>
          </a:xfrm>
          <a:prstGeom prst="rect">
            <a:avLst/>
          </a:prstGeom>
        </p:spPr>
      </p:pic>
    </p:spTree>
    <p:extLst>
      <p:ext uri="{BB962C8B-B14F-4D97-AF65-F5344CB8AC3E}">
        <p14:creationId xmlns:p14="http://schemas.microsoft.com/office/powerpoint/2010/main" val="42559735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7">
                                            <p:txEl>
                                              <p:pRg st="0" end="0"/>
                                            </p:txEl>
                                          </p:spTgt>
                                        </p:tgtEl>
                                        <p:attrNameLst>
                                          <p:attrName>style.visibility</p:attrName>
                                        </p:attrNameLst>
                                      </p:cBhvr>
                                      <p:to>
                                        <p:strVal val="visible"/>
                                      </p:to>
                                    </p:set>
                                    <p:anim calcmode="lin" valueType="num">
                                      <p:cBhvr additive="base">
                                        <p:cTn id="13" dur="500" fill="hold"/>
                                        <p:tgtEl>
                                          <p:spTgt spid="7">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9">
                                            <p:txEl>
                                              <p:pRg st="0" end="0"/>
                                            </p:txEl>
                                          </p:spTgt>
                                        </p:tgtEl>
                                        <p:attrNameLst>
                                          <p:attrName>style.visibility</p:attrName>
                                        </p:attrNameLst>
                                      </p:cBhvr>
                                      <p:to>
                                        <p:strVal val="visible"/>
                                      </p:to>
                                    </p:set>
                                    <p:anim calcmode="lin" valueType="num">
                                      <p:cBhvr additive="base">
                                        <p:cTn id="19" dur="500" fill="hold"/>
                                        <p:tgtEl>
                                          <p:spTgt spid="9">
                                            <p:txEl>
                                              <p:pRg st="0" end="0"/>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1">
                                            <p:txEl>
                                              <p:pRg st="0" end="0"/>
                                            </p:txEl>
                                          </p:spTgt>
                                        </p:tgtEl>
                                        <p:attrNameLst>
                                          <p:attrName>style.visibility</p:attrName>
                                        </p:attrNameLst>
                                      </p:cBhvr>
                                      <p:to>
                                        <p:strVal val="visible"/>
                                      </p:to>
                                    </p:set>
                                    <p:anim calcmode="lin" valueType="num">
                                      <p:cBhvr additive="base">
                                        <p:cTn id="25" dur="500" fill="hold"/>
                                        <p:tgtEl>
                                          <p:spTgt spid="11">
                                            <p:txEl>
                                              <p:pRg st="0" end="0"/>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3">
                                            <p:txEl>
                                              <p:pRg st="0" end="0"/>
                                            </p:txEl>
                                          </p:spTgt>
                                        </p:tgtEl>
                                        <p:attrNameLst>
                                          <p:attrName>style.visibility</p:attrName>
                                        </p:attrNameLst>
                                      </p:cBhvr>
                                      <p:to>
                                        <p:strVal val="visible"/>
                                      </p:to>
                                    </p:set>
                                    <p:anim calcmode="lin" valueType="num">
                                      <p:cBhvr additive="base">
                                        <p:cTn id="31" dur="500" fill="hold"/>
                                        <p:tgtEl>
                                          <p:spTgt spid="13">
                                            <p:txEl>
                                              <p:pRg st="0" end="0"/>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3">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7" grpId="0" build="p"/>
      <p:bldP spid="9" grpId="0" build="p"/>
      <p:bldP spid="11" grpId="0" build="p"/>
      <p:bldP spid="1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13" name="Title 12">
            <a:extLst>
              <a:ext uri="{FF2B5EF4-FFF2-40B4-BE49-F238E27FC236}">
                <a16:creationId xmlns:a16="http://schemas.microsoft.com/office/drawing/2014/main" id="{E2EA33AE-2E4E-2AD0-7AAD-FF06CBACB603}"/>
              </a:ext>
            </a:extLst>
          </p:cNvPr>
          <p:cNvSpPr>
            <a:spLocks noGrp="1"/>
          </p:cNvSpPr>
          <p:nvPr>
            <p:ph type="ctrTitle"/>
          </p:nvPr>
        </p:nvSpPr>
        <p:spPr>
          <a:xfrm>
            <a:off x="6615541" y="715654"/>
            <a:ext cx="4786877" cy="1518315"/>
          </a:xfrm>
        </p:spPr>
        <p:txBody>
          <a:bodyPr/>
          <a:lstStyle/>
          <a:p>
            <a:r>
              <a:rPr lang="en-US" dirty="0"/>
              <a:t>Creating a Google account</a:t>
            </a:r>
          </a:p>
        </p:txBody>
      </p:sp>
      <p:pic>
        <p:nvPicPr>
          <p:cNvPr id="11" name="Picture Placeholder 10">
            <a:extLst>
              <a:ext uri="{FF2B5EF4-FFF2-40B4-BE49-F238E27FC236}">
                <a16:creationId xmlns:a16="http://schemas.microsoft.com/office/drawing/2014/main" id="{8FB04EF3-CC57-2C94-49E0-6F49EAA52171}"/>
              </a:ext>
            </a:extLst>
          </p:cNvPr>
          <p:cNvPicPr>
            <a:picLocks noGrp="1" noChangeAspect="1"/>
          </p:cNvPicPr>
          <p:nvPr>
            <p:ph type="pic" sz="quarter" idx="11"/>
          </p:nvPr>
        </p:nvPicPr>
        <p:blipFill>
          <a:blip r:embed="rId2"/>
          <a:srcRect l="7443" r="7443"/>
          <a:stretch/>
        </p:blipFill>
        <p:spPr>
          <a:xfrm>
            <a:off x="0" y="-2235"/>
            <a:ext cx="5840730" cy="6862275"/>
          </a:xfrm>
        </p:spPr>
      </p:pic>
      <p:sp>
        <p:nvSpPr>
          <p:cNvPr id="15" name="Text Placeholder 14">
            <a:extLst>
              <a:ext uri="{FF2B5EF4-FFF2-40B4-BE49-F238E27FC236}">
                <a16:creationId xmlns:a16="http://schemas.microsoft.com/office/drawing/2014/main" id="{43B8BFA9-FBE9-EDA2-FBB1-C2B55CD7C827}"/>
              </a:ext>
            </a:extLst>
          </p:cNvPr>
          <p:cNvSpPr>
            <a:spLocks noGrp="1"/>
          </p:cNvSpPr>
          <p:nvPr>
            <p:ph type="body" sz="quarter" idx="12"/>
          </p:nvPr>
        </p:nvSpPr>
        <p:spPr>
          <a:xfrm>
            <a:off x="6612297" y="1882250"/>
            <a:ext cx="4687132" cy="4758695"/>
          </a:xfrm>
        </p:spPr>
        <p:txBody>
          <a:bodyPr>
            <a:noAutofit/>
          </a:bodyPr>
          <a:lstStyle/>
          <a:p>
            <a:endParaRPr lang="en-US" sz="1800" dirty="0">
              <a:solidFill>
                <a:schemeClr val="tx1"/>
              </a:solidFill>
            </a:endParaRPr>
          </a:p>
          <a:p>
            <a:pPr marL="0" indent="0">
              <a:lnSpc>
                <a:spcPct val="110000"/>
              </a:lnSpc>
              <a:buNone/>
            </a:pPr>
            <a:r>
              <a:rPr lang="en-US" sz="1800" dirty="0">
                <a:solidFill>
                  <a:schemeClr val="tx1"/>
                </a:solidFill>
              </a:rPr>
              <a:t>There are billions of people in the world and many of them use Gmail. To make sure you only get email intended for you, your username part of your email address must be unique. That’s why when you try to create a Gmail account it will tell you if the username has been used before and make a suggestion of a new name with numbers added to make it unique.</a:t>
            </a:r>
          </a:p>
        </p:txBody>
      </p:sp>
      <p:cxnSp>
        <p:nvCxnSpPr>
          <p:cNvPr id="16" name="Straight Connector 15">
            <a:extLst>
              <a:ext uri="{FF2B5EF4-FFF2-40B4-BE49-F238E27FC236}">
                <a16:creationId xmlns:a16="http://schemas.microsoft.com/office/drawing/2014/main" id="{D73E677C-B30B-9361-1557-EE90A7448E96}"/>
              </a:ext>
              <a:ext uri="{C183D7F6-B498-43B3-948B-1728B52AA6E4}">
                <adec:decorative xmlns:adec="http://schemas.microsoft.com/office/drawing/2017/decorative" val="1"/>
              </a:ext>
            </a:extLst>
          </p:cNvPr>
          <p:cNvCxnSpPr>
            <a:cxnSpLocks/>
          </p:cNvCxnSpPr>
          <p:nvPr/>
        </p:nvCxnSpPr>
        <p:spPr>
          <a:xfrm flipH="1">
            <a:off x="2929081" y="0"/>
            <a:ext cx="1822122" cy="6871447"/>
          </a:xfrm>
          <a:prstGeom prst="line">
            <a:avLst/>
          </a:prstGeom>
          <a:ln w="22225">
            <a:solidFill>
              <a:schemeClr val="tx2"/>
            </a:solidFill>
          </a:ln>
        </p:spPr>
        <p:style>
          <a:lnRef idx="1">
            <a:schemeClr val="accent1"/>
          </a:lnRef>
          <a:fillRef idx="0">
            <a:schemeClr val="accent1"/>
          </a:fillRef>
          <a:effectRef idx="0">
            <a:schemeClr val="accent1"/>
          </a:effectRef>
          <a:fontRef idx="minor">
            <a:schemeClr val="tx1"/>
          </a:fontRef>
        </p:style>
      </p:cxnSp>
      <p:sp>
        <p:nvSpPr>
          <p:cNvPr id="17" name="Freeform: Shape 16">
            <a:extLst>
              <a:ext uri="{FF2B5EF4-FFF2-40B4-BE49-F238E27FC236}">
                <a16:creationId xmlns:a16="http://schemas.microsoft.com/office/drawing/2014/main" id="{99511001-6F2E-D16C-C5A6-4486407F672C}"/>
              </a:ext>
              <a:ext uri="{C183D7F6-B498-43B3-948B-1728B52AA6E4}">
                <adec:decorative xmlns:adec="http://schemas.microsoft.com/office/drawing/2017/decorative" val="1"/>
              </a:ext>
            </a:extLst>
          </p:cNvPr>
          <p:cNvSpPr/>
          <p:nvPr/>
        </p:nvSpPr>
        <p:spPr>
          <a:xfrm rot="10800000">
            <a:off x="3498189" y="17722"/>
            <a:ext cx="2545001" cy="6837172"/>
          </a:xfrm>
          <a:custGeom>
            <a:avLst/>
            <a:gdLst>
              <a:gd name="connsiteX0" fmla="*/ 2518452 w 2545001"/>
              <a:gd name="connsiteY0" fmla="*/ 0 h 6837172"/>
              <a:gd name="connsiteX1" fmla="*/ 1701725 w 2545001"/>
              <a:gd name="connsiteY1" fmla="*/ 3172236 h 6837172"/>
              <a:gd name="connsiteX2" fmla="*/ 1361633 w 2545001"/>
              <a:gd name="connsiteY2" fmla="*/ 4439362 h 6837172"/>
              <a:gd name="connsiteX3" fmla="*/ 1178312 w 2545001"/>
              <a:gd name="connsiteY3" fmla="*/ 4524005 h 6837172"/>
              <a:gd name="connsiteX4" fmla="*/ 1067055 w 2545001"/>
              <a:gd name="connsiteY4" fmla="*/ 4330715 h 6837172"/>
              <a:gd name="connsiteX5" fmla="*/ 1324969 w 2545001"/>
              <a:gd name="connsiteY5" fmla="*/ 3379423 h 6837172"/>
              <a:gd name="connsiteX6" fmla="*/ 1307268 w 2545001"/>
              <a:gd name="connsiteY6" fmla="*/ 3240456 h 6837172"/>
              <a:gd name="connsiteX7" fmla="*/ 1196012 w 2545001"/>
              <a:gd name="connsiteY7" fmla="*/ 3154549 h 6837172"/>
              <a:gd name="connsiteX8" fmla="*/ 972233 w 2545001"/>
              <a:gd name="connsiteY8" fmla="*/ 3283409 h 6837172"/>
              <a:gd name="connsiteX9" fmla="*/ 580306 w 2545001"/>
              <a:gd name="connsiteY9" fmla="*/ 4728666 h 6837172"/>
              <a:gd name="connsiteX10" fmla="*/ 5057 w 2545001"/>
              <a:gd name="connsiteY10" fmla="*/ 6820750 h 6837172"/>
              <a:gd name="connsiteX11" fmla="*/ 0 w 2545001"/>
              <a:gd name="connsiteY11" fmla="*/ 6837173 h 6837172"/>
              <a:gd name="connsiteX12" fmla="*/ 26550 w 2545001"/>
              <a:gd name="connsiteY12" fmla="*/ 6837173 h 6837172"/>
              <a:gd name="connsiteX13" fmla="*/ 605591 w 2545001"/>
              <a:gd name="connsiteY13" fmla="*/ 4736246 h 6837172"/>
              <a:gd name="connsiteX14" fmla="*/ 997519 w 2545001"/>
              <a:gd name="connsiteY14" fmla="*/ 3290990 h 6837172"/>
              <a:gd name="connsiteX15" fmla="*/ 1190954 w 2545001"/>
              <a:gd name="connsiteY15" fmla="*/ 3179816 h 6837172"/>
              <a:gd name="connsiteX16" fmla="*/ 1285776 w 2545001"/>
              <a:gd name="connsiteY16" fmla="*/ 3253089 h 6837172"/>
              <a:gd name="connsiteX17" fmla="*/ 1300947 w 2545001"/>
              <a:gd name="connsiteY17" fmla="*/ 3373106 h 6837172"/>
              <a:gd name="connsiteX18" fmla="*/ 1043033 w 2545001"/>
              <a:gd name="connsiteY18" fmla="*/ 4324398 h 6837172"/>
              <a:gd name="connsiteX19" fmla="*/ 1171990 w 2545001"/>
              <a:gd name="connsiteY19" fmla="*/ 4548009 h 6837172"/>
              <a:gd name="connsiteX20" fmla="*/ 1385654 w 2545001"/>
              <a:gd name="connsiteY20" fmla="*/ 4448205 h 6837172"/>
              <a:gd name="connsiteX21" fmla="*/ 1385654 w 2545001"/>
              <a:gd name="connsiteY21" fmla="*/ 4446942 h 6837172"/>
              <a:gd name="connsiteX22" fmla="*/ 1725746 w 2545001"/>
              <a:gd name="connsiteY22" fmla="*/ 3178553 h 6837172"/>
              <a:gd name="connsiteX23" fmla="*/ 2545002 w 2545001"/>
              <a:gd name="connsiteY23" fmla="*/ 1263 h 6837172"/>
              <a:gd name="connsiteX24" fmla="*/ 2518452 w 2545001"/>
              <a:gd name="connsiteY24" fmla="*/ 0 h 68371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545001" h="6837172">
                <a:moveTo>
                  <a:pt x="2518452" y="0"/>
                </a:moveTo>
                <a:lnTo>
                  <a:pt x="1701725" y="3172236"/>
                </a:lnTo>
                <a:lnTo>
                  <a:pt x="1361633" y="4439362"/>
                </a:lnTo>
                <a:cubicBezTo>
                  <a:pt x="1328761" y="4508845"/>
                  <a:pt x="1251640" y="4544219"/>
                  <a:pt x="1178312" y="4524005"/>
                </a:cubicBezTo>
                <a:cubicBezTo>
                  <a:pt x="1094869" y="4501265"/>
                  <a:pt x="1044298" y="4414095"/>
                  <a:pt x="1067055" y="4330715"/>
                </a:cubicBezTo>
                <a:lnTo>
                  <a:pt x="1324969" y="3379423"/>
                </a:lnTo>
                <a:cubicBezTo>
                  <a:pt x="1337611" y="3332679"/>
                  <a:pt x="1331290" y="3283409"/>
                  <a:pt x="1307268" y="3240456"/>
                </a:cubicBezTo>
                <a:cubicBezTo>
                  <a:pt x="1283247" y="3197503"/>
                  <a:pt x="1244054" y="3167183"/>
                  <a:pt x="1196012" y="3154549"/>
                </a:cubicBezTo>
                <a:cubicBezTo>
                  <a:pt x="1098662" y="3128019"/>
                  <a:pt x="997519" y="3186133"/>
                  <a:pt x="972233" y="3283409"/>
                </a:cubicBezTo>
                <a:lnTo>
                  <a:pt x="580306" y="4728666"/>
                </a:lnTo>
                <a:lnTo>
                  <a:pt x="5057" y="6820750"/>
                </a:lnTo>
                <a:cubicBezTo>
                  <a:pt x="5057" y="6820750"/>
                  <a:pt x="1264" y="6833383"/>
                  <a:pt x="0" y="6837173"/>
                </a:cubicBezTo>
                <a:lnTo>
                  <a:pt x="26550" y="6837173"/>
                </a:lnTo>
                <a:lnTo>
                  <a:pt x="605591" y="4736246"/>
                </a:lnTo>
                <a:lnTo>
                  <a:pt x="997519" y="3290990"/>
                </a:lnTo>
                <a:cubicBezTo>
                  <a:pt x="1020276" y="3207609"/>
                  <a:pt x="1107512" y="3157076"/>
                  <a:pt x="1190954" y="3179816"/>
                </a:cubicBezTo>
                <a:cubicBezTo>
                  <a:pt x="1231411" y="3191186"/>
                  <a:pt x="1265547" y="3216453"/>
                  <a:pt x="1285776" y="3253089"/>
                </a:cubicBezTo>
                <a:cubicBezTo>
                  <a:pt x="1307268" y="3289726"/>
                  <a:pt x="1312326" y="3331416"/>
                  <a:pt x="1300947" y="3373106"/>
                </a:cubicBezTo>
                <a:lnTo>
                  <a:pt x="1043033" y="4324398"/>
                </a:lnTo>
                <a:cubicBezTo>
                  <a:pt x="1016483" y="4421675"/>
                  <a:pt x="1074640" y="4522742"/>
                  <a:pt x="1171990" y="4548009"/>
                </a:cubicBezTo>
                <a:cubicBezTo>
                  <a:pt x="1257961" y="4570749"/>
                  <a:pt x="1347725" y="4529059"/>
                  <a:pt x="1385654" y="4448205"/>
                </a:cubicBezTo>
                <a:lnTo>
                  <a:pt x="1385654" y="4446942"/>
                </a:lnTo>
                <a:lnTo>
                  <a:pt x="1725746" y="3178553"/>
                </a:lnTo>
                <a:lnTo>
                  <a:pt x="2545002" y="1263"/>
                </a:lnTo>
                <a:cubicBezTo>
                  <a:pt x="2536151" y="0"/>
                  <a:pt x="2527302" y="0"/>
                  <a:pt x="2518452" y="0"/>
                </a:cubicBezTo>
                <a:close/>
              </a:path>
            </a:pathLst>
          </a:custGeom>
          <a:solidFill>
            <a:schemeClr val="accent1"/>
          </a:solidFill>
          <a:ln w="12637" cap="flat">
            <a:noFill/>
            <a:prstDash val="solid"/>
            <a:miter/>
          </a:ln>
        </p:spPr>
        <p:txBody>
          <a:bodyPr rtlCol="0" anchor="ctr"/>
          <a:lstStyle/>
          <a:p>
            <a:endParaRPr lang="en-US" dirty="0"/>
          </a:p>
        </p:txBody>
      </p:sp>
      <p:sp>
        <p:nvSpPr>
          <p:cNvPr id="3" name="Footer Placeholder 83">
            <a:extLst>
              <a:ext uri="{FF2B5EF4-FFF2-40B4-BE49-F238E27FC236}">
                <a16:creationId xmlns:a16="http://schemas.microsoft.com/office/drawing/2014/main" id="{4F7CEE29-8604-D848-991F-F177C06FFF08}"/>
              </a:ext>
            </a:extLst>
          </p:cNvPr>
          <p:cNvSpPr txBox="1">
            <a:spLocks/>
          </p:cNvSpPr>
          <p:nvPr/>
        </p:nvSpPr>
        <p:spPr>
          <a:xfrm>
            <a:off x="8924544" y="6384021"/>
            <a:ext cx="2099061" cy="365125"/>
          </a:xfrm>
          <a:prstGeom prst="rect">
            <a:avLst/>
          </a:prstGeom>
        </p:spPr>
        <p:txBody>
          <a:bodyPr vert="horz" lIns="91440" tIns="45720" rIns="91440" bIns="45720" rtlCol="0" anchor="ctr"/>
          <a:lstStyle>
            <a:defPPr>
              <a:defRPr lang="en-US"/>
            </a:defPPr>
            <a:lvl1pPr marL="0" algn="l" defTabSz="457200" rtl="0" eaLnBrk="1" latinLnBrk="0" hangingPunct="1">
              <a:defRPr sz="900" b="1" i="0" kern="1200">
                <a:solidFill>
                  <a:schemeClr val="tx1">
                    <a:lumMod val="75000"/>
                  </a:schemeClr>
                </a:solidFill>
                <a:effectLst>
                  <a:outerShdw blurRad="50800" dist="38100" dir="2700000" algn="tl" rotWithShape="0">
                    <a:srgbClr val="000000">
                      <a:alpha val="43000"/>
                    </a:srgbClr>
                  </a:outerShdw>
                </a:effectLst>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nl-NL" dirty="0">
                <a:solidFill>
                  <a:schemeClr val="bg1"/>
                </a:solidFill>
                <a:effectLst/>
                <a:latin typeface="Calibri" panose="020F0502020204030204" pitchFamily="34" charset="0"/>
                <a:ea typeface="Calibri" panose="020F0502020204030204" pitchFamily="34" charset="0"/>
                <a:cs typeface="Calibri" panose="020F0502020204030204" pitchFamily="34" charset="0"/>
              </a:rPr>
              <a:t>Computers, part of your life – Grade 10</a:t>
            </a:r>
            <a:endParaRPr lang="en-US" dirty="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5" name="Subtitle 4">
            <a:extLst>
              <a:ext uri="{FF2B5EF4-FFF2-40B4-BE49-F238E27FC236}">
                <a16:creationId xmlns:a16="http://schemas.microsoft.com/office/drawing/2014/main" id="{F6FF8AFD-D5F4-9DEB-D8ED-4EDEF87B18F0}"/>
              </a:ext>
            </a:extLst>
          </p:cNvPr>
          <p:cNvSpPr>
            <a:spLocks noGrp="1"/>
          </p:cNvSpPr>
          <p:nvPr>
            <p:ph type="subTitle" idx="1"/>
          </p:nvPr>
        </p:nvSpPr>
        <p:spPr>
          <a:xfrm>
            <a:off x="6801092" y="263611"/>
            <a:ext cx="4786877" cy="1970358"/>
          </a:xfrm>
        </p:spPr>
        <p:txBody>
          <a:bodyPr>
            <a:noAutofit/>
          </a:bodyPr>
          <a:lstStyle/>
          <a:p>
            <a:r>
              <a:rPr lang="en-US" sz="3600" dirty="0">
                <a:solidFill>
                  <a:schemeClr val="tx1"/>
                </a:solidFill>
                <a:latin typeface="+mj-lt"/>
              </a:rPr>
              <a:t>To sign up for Gmail, you need to create a Google account</a:t>
            </a:r>
          </a:p>
          <a:p>
            <a:endParaRPr lang="af-ZA" sz="3600" b="1" dirty="0">
              <a:solidFill>
                <a:schemeClr val="tx1"/>
              </a:solidFill>
              <a:latin typeface="+mj-lt"/>
            </a:endParaRPr>
          </a:p>
        </p:txBody>
      </p:sp>
      <p:sp>
        <p:nvSpPr>
          <p:cNvPr id="7" name="Footer Placeholder 83">
            <a:extLst>
              <a:ext uri="{FF2B5EF4-FFF2-40B4-BE49-F238E27FC236}">
                <a16:creationId xmlns:a16="http://schemas.microsoft.com/office/drawing/2014/main" id="{4B576E15-C4DE-0948-FD5E-0955F96BCB91}"/>
              </a:ext>
            </a:extLst>
          </p:cNvPr>
          <p:cNvSpPr txBox="1">
            <a:spLocks/>
          </p:cNvSpPr>
          <p:nvPr/>
        </p:nvSpPr>
        <p:spPr>
          <a:xfrm>
            <a:off x="9076944" y="6536421"/>
            <a:ext cx="2099061" cy="365125"/>
          </a:xfrm>
          <a:prstGeom prst="rect">
            <a:avLst/>
          </a:prstGeom>
        </p:spPr>
        <p:txBody>
          <a:bodyPr vert="horz" lIns="91440" tIns="45720" rIns="91440" bIns="45720" rtlCol="0" anchor="ctr"/>
          <a:lstStyle>
            <a:defPPr>
              <a:defRPr lang="en-US"/>
            </a:defPPr>
            <a:lvl1pPr marL="0" algn="l" defTabSz="457200" rtl="0" eaLnBrk="1" latinLnBrk="0" hangingPunct="1">
              <a:defRPr sz="900" b="1" i="0" kern="1200">
                <a:solidFill>
                  <a:schemeClr val="tx1">
                    <a:lumMod val="75000"/>
                  </a:schemeClr>
                </a:solidFill>
                <a:effectLst>
                  <a:outerShdw blurRad="50800" dist="38100" dir="2700000" algn="tl" rotWithShape="0">
                    <a:srgbClr val="000000">
                      <a:alpha val="43000"/>
                    </a:srgbClr>
                  </a:outerShdw>
                </a:effectLst>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nl-NL" dirty="0">
                <a:effectLst/>
                <a:latin typeface="Calibri" panose="020F0502020204030204" pitchFamily="34" charset="0"/>
                <a:ea typeface="Calibri" panose="020F0502020204030204" pitchFamily="34" charset="0"/>
                <a:cs typeface="Calibri" panose="020F0502020204030204" pitchFamily="34" charset="0"/>
              </a:rPr>
              <a:t>Computers, part of your life – Grade 10</a:t>
            </a:r>
            <a:endParaRPr lang="en-US" dirty="0">
              <a:effectLst/>
              <a:latin typeface="Calibri" panose="020F0502020204030204" pitchFamily="34" charset="0"/>
              <a:ea typeface="Calibri" panose="020F0502020204030204" pitchFamily="34" charset="0"/>
              <a:cs typeface="Calibri" panose="020F0502020204030204" pitchFamily="34" charset="0"/>
            </a:endParaRPr>
          </a:p>
        </p:txBody>
      </p:sp>
      <p:sp>
        <p:nvSpPr>
          <p:cNvPr id="6" name="Slide Number Placeholder 5">
            <a:extLst>
              <a:ext uri="{FF2B5EF4-FFF2-40B4-BE49-F238E27FC236}">
                <a16:creationId xmlns:a16="http://schemas.microsoft.com/office/drawing/2014/main" id="{2DB635E7-B505-0C32-A10C-A175713F2902}"/>
              </a:ext>
            </a:extLst>
          </p:cNvPr>
          <p:cNvSpPr txBox="1">
            <a:spLocks/>
          </p:cNvSpPr>
          <p:nvPr/>
        </p:nvSpPr>
        <p:spPr>
          <a:xfrm>
            <a:off x="-261229" y="6489770"/>
            <a:ext cx="617912" cy="365125"/>
          </a:xfrm>
          <a:prstGeom prst="rect">
            <a:avLst/>
          </a:prstGeom>
        </p:spPr>
        <p:txBody>
          <a:bodyPr/>
          <a:lstStyle>
            <a:defPPr>
              <a:defRPr lang="en-US"/>
            </a:defPPr>
            <a:lvl1pPr marL="0" algn="r" defTabSz="914400" rtl="0" eaLnBrk="1" latinLnBrk="0" hangingPunct="1">
              <a:defRPr sz="1100" b="0" i="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A98EE3D-8CD1-4C3F-BD1C-C98C9596463C}" type="slidenum">
              <a:rPr lang="en-US" smtClean="0"/>
              <a:pPr/>
              <a:t>4</a:t>
            </a:fld>
            <a:endParaRPr lang="en-US" dirty="0"/>
          </a:p>
        </p:txBody>
      </p:sp>
      <p:pic>
        <p:nvPicPr>
          <p:cNvPr id="8" name="Picture 7">
            <a:extLst>
              <a:ext uri="{FF2B5EF4-FFF2-40B4-BE49-F238E27FC236}">
                <a16:creationId xmlns:a16="http://schemas.microsoft.com/office/drawing/2014/main" id="{FC98CAB4-AB26-7A58-832B-E9E3E3779733}"/>
              </a:ext>
            </a:extLst>
          </p:cNvPr>
          <p:cNvPicPr>
            <a:picLocks noChangeAspect="1"/>
          </p:cNvPicPr>
          <p:nvPr/>
        </p:nvPicPr>
        <p:blipFill>
          <a:blip r:embed="rId3" cstate="hqprint">
            <a:extLst>
              <a:ext uri="{28A0092B-C50C-407E-A947-70E740481C1C}">
                <a14:useLocalDpi xmlns:a14="http://schemas.microsoft.com/office/drawing/2010/main"/>
              </a:ext>
            </a:extLst>
          </a:blip>
          <a:srcRect/>
          <a:stretch/>
        </p:blipFill>
        <p:spPr>
          <a:xfrm>
            <a:off x="11182662" y="6215968"/>
            <a:ext cx="810615" cy="533178"/>
          </a:xfrm>
          <a:prstGeom prst="rect">
            <a:avLst/>
          </a:prstGeom>
        </p:spPr>
      </p:pic>
    </p:spTree>
    <p:extLst>
      <p:ext uri="{BB962C8B-B14F-4D97-AF65-F5344CB8AC3E}">
        <p14:creationId xmlns:p14="http://schemas.microsoft.com/office/powerpoint/2010/main" val="4634793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
                                            <p:txEl>
                                              <p:pRg st="1" end="1"/>
                                            </p:txEl>
                                          </p:spTgt>
                                        </p:tgtEl>
                                        <p:attrNameLst>
                                          <p:attrName>style.visibility</p:attrName>
                                        </p:attrNameLst>
                                      </p:cBhvr>
                                      <p:to>
                                        <p:strVal val="visible"/>
                                      </p:to>
                                    </p:set>
                                    <p:animEffect transition="in" filter="fade">
                                      <p:cBhvr>
                                        <p:cTn id="7" dur="500"/>
                                        <p:tgtEl>
                                          <p:spTgt spid="1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itle 22">
            <a:extLst>
              <a:ext uri="{FF2B5EF4-FFF2-40B4-BE49-F238E27FC236}">
                <a16:creationId xmlns:a16="http://schemas.microsoft.com/office/drawing/2014/main" id="{4D835925-3D21-0B99-9A6C-587FBAE43339}"/>
              </a:ext>
            </a:extLst>
          </p:cNvPr>
          <p:cNvSpPr>
            <a:spLocks noGrp="1"/>
          </p:cNvSpPr>
          <p:nvPr>
            <p:ph type="ctrTitle"/>
          </p:nvPr>
        </p:nvSpPr>
        <p:spPr>
          <a:xfrm>
            <a:off x="796322" y="320040"/>
            <a:ext cx="6732237" cy="1524000"/>
          </a:xfrm>
        </p:spPr>
        <p:txBody>
          <a:bodyPr>
            <a:normAutofit/>
          </a:bodyPr>
          <a:lstStyle/>
          <a:p>
            <a:r>
              <a:rPr lang="en-US" sz="4000" dirty="0">
                <a:solidFill>
                  <a:schemeClr val="accent1"/>
                </a:solidFill>
              </a:rPr>
              <a:t>Step 1: </a:t>
            </a:r>
            <a:r>
              <a:rPr lang="en-US" dirty="0"/>
              <a:t>Go to Google Accounts to sign in </a:t>
            </a:r>
          </a:p>
        </p:txBody>
      </p:sp>
      <p:pic>
        <p:nvPicPr>
          <p:cNvPr id="19" name="Picture Placeholder 18">
            <a:extLst>
              <a:ext uri="{FF2B5EF4-FFF2-40B4-BE49-F238E27FC236}">
                <a16:creationId xmlns:a16="http://schemas.microsoft.com/office/drawing/2014/main" id="{52D45C27-4F4D-5A89-8C52-CB8FC47BCEFF}"/>
              </a:ext>
            </a:extLst>
          </p:cNvPr>
          <p:cNvPicPr>
            <a:picLocks noGrp="1" noChangeAspect="1"/>
          </p:cNvPicPr>
          <p:nvPr>
            <p:ph type="pic" sz="quarter" idx="11"/>
          </p:nvPr>
        </p:nvPicPr>
        <p:blipFill>
          <a:blip r:embed="rId2"/>
          <a:srcRect l="10983" r="10983"/>
          <a:stretch/>
        </p:blipFill>
        <p:spPr>
          <a:xfrm flipH="1">
            <a:off x="7163691" y="0"/>
            <a:ext cx="5024825" cy="6858000"/>
          </a:xfrm>
        </p:spPr>
      </p:pic>
      <p:sp>
        <p:nvSpPr>
          <p:cNvPr id="12" name="Freeform: Shape 11">
            <a:extLst>
              <a:ext uri="{FF2B5EF4-FFF2-40B4-BE49-F238E27FC236}">
                <a16:creationId xmlns:a16="http://schemas.microsoft.com/office/drawing/2014/main" id="{3E7466B0-B69A-FEBF-B8E0-FDA9AEAC709F}"/>
              </a:ext>
              <a:ext uri="{C183D7F6-B498-43B3-948B-1728B52AA6E4}">
                <adec:decorative xmlns:adec="http://schemas.microsoft.com/office/drawing/2017/decorative" val="1"/>
              </a:ext>
            </a:extLst>
          </p:cNvPr>
          <p:cNvSpPr/>
          <p:nvPr/>
        </p:nvSpPr>
        <p:spPr>
          <a:xfrm>
            <a:off x="7370364" y="-3219"/>
            <a:ext cx="2562565" cy="6884359"/>
          </a:xfrm>
          <a:custGeom>
            <a:avLst/>
            <a:gdLst>
              <a:gd name="connsiteX0" fmla="*/ 2535833 w 2562565"/>
              <a:gd name="connsiteY0" fmla="*/ 0 h 6884359"/>
              <a:gd name="connsiteX1" fmla="*/ 2106829 w 2562565"/>
              <a:gd name="connsiteY1" fmla="*/ 1564627 h 6884359"/>
              <a:gd name="connsiteX2" fmla="*/ 1764389 w 2562565"/>
              <a:gd name="connsiteY2" fmla="*/ 2840498 h 6884359"/>
              <a:gd name="connsiteX3" fmla="*/ 1579803 w 2562565"/>
              <a:gd name="connsiteY3" fmla="*/ 2925726 h 6884359"/>
              <a:gd name="connsiteX4" fmla="*/ 1467779 w 2562565"/>
              <a:gd name="connsiteY4" fmla="*/ 2731101 h 6884359"/>
              <a:gd name="connsiteX5" fmla="*/ 1727472 w 2562565"/>
              <a:gd name="connsiteY5" fmla="*/ 1773244 h 6884359"/>
              <a:gd name="connsiteX6" fmla="*/ 1709650 w 2562565"/>
              <a:gd name="connsiteY6" fmla="*/ 1633318 h 6884359"/>
              <a:gd name="connsiteX7" fmla="*/ 1597625 w 2562565"/>
              <a:gd name="connsiteY7" fmla="*/ 1546818 h 6884359"/>
              <a:gd name="connsiteX8" fmla="*/ 1372303 w 2562565"/>
              <a:gd name="connsiteY8" fmla="*/ 1676568 h 6884359"/>
              <a:gd name="connsiteX9" fmla="*/ 977670 w 2562565"/>
              <a:gd name="connsiteY9" fmla="*/ 3131798 h 6884359"/>
              <a:gd name="connsiteX10" fmla="*/ 5092 w 2562565"/>
              <a:gd name="connsiteY10" fmla="*/ 6867823 h 6884359"/>
              <a:gd name="connsiteX11" fmla="*/ 0 w 2562565"/>
              <a:gd name="connsiteY11" fmla="*/ 6884360 h 6884359"/>
              <a:gd name="connsiteX12" fmla="*/ 26733 w 2562565"/>
              <a:gd name="connsiteY12" fmla="*/ 6884360 h 6884359"/>
              <a:gd name="connsiteX13" fmla="*/ 1003131 w 2562565"/>
              <a:gd name="connsiteY13" fmla="*/ 3139431 h 6884359"/>
              <a:gd name="connsiteX14" fmla="*/ 1397763 w 2562565"/>
              <a:gd name="connsiteY14" fmla="*/ 1684200 h 6884359"/>
              <a:gd name="connsiteX15" fmla="*/ 1592533 w 2562565"/>
              <a:gd name="connsiteY15" fmla="*/ 1572259 h 6884359"/>
              <a:gd name="connsiteX16" fmla="*/ 1688009 w 2562565"/>
              <a:gd name="connsiteY16" fmla="*/ 1646039 h 6884359"/>
              <a:gd name="connsiteX17" fmla="*/ 1703285 w 2562565"/>
              <a:gd name="connsiteY17" fmla="*/ 1766884 h 6884359"/>
              <a:gd name="connsiteX18" fmla="*/ 1443591 w 2562565"/>
              <a:gd name="connsiteY18" fmla="*/ 2724741 h 6884359"/>
              <a:gd name="connsiteX19" fmla="*/ 1573438 w 2562565"/>
              <a:gd name="connsiteY19" fmla="*/ 2949894 h 6884359"/>
              <a:gd name="connsiteX20" fmla="*/ 1788577 w 2562565"/>
              <a:gd name="connsiteY20" fmla="*/ 2849402 h 6884359"/>
              <a:gd name="connsiteX21" fmla="*/ 1788577 w 2562565"/>
              <a:gd name="connsiteY21" fmla="*/ 2848130 h 6884359"/>
              <a:gd name="connsiteX22" fmla="*/ 2131016 w 2562565"/>
              <a:gd name="connsiteY22" fmla="*/ 1570987 h 6884359"/>
              <a:gd name="connsiteX23" fmla="*/ 2562566 w 2562565"/>
              <a:gd name="connsiteY23" fmla="*/ 1272 h 6884359"/>
              <a:gd name="connsiteX24" fmla="*/ 2535833 w 2562565"/>
              <a:gd name="connsiteY24" fmla="*/ 0 h 68843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562565" h="6884359">
                <a:moveTo>
                  <a:pt x="2535833" y="0"/>
                </a:moveTo>
                <a:lnTo>
                  <a:pt x="2106829" y="1564627"/>
                </a:lnTo>
                <a:lnTo>
                  <a:pt x="1764389" y="2840498"/>
                </a:lnTo>
                <a:cubicBezTo>
                  <a:pt x="1731291" y="2910461"/>
                  <a:pt x="1653638" y="2946078"/>
                  <a:pt x="1579803" y="2925726"/>
                </a:cubicBezTo>
                <a:cubicBezTo>
                  <a:pt x="1495785" y="2902829"/>
                  <a:pt x="1444864" y="2815057"/>
                  <a:pt x="1467779" y="2731101"/>
                </a:cubicBezTo>
                <a:lnTo>
                  <a:pt x="1727472" y="1773244"/>
                </a:lnTo>
                <a:cubicBezTo>
                  <a:pt x="1740202" y="1726178"/>
                  <a:pt x="1733837" y="1676568"/>
                  <a:pt x="1709650" y="1633318"/>
                </a:cubicBezTo>
                <a:cubicBezTo>
                  <a:pt x="1685463" y="1590068"/>
                  <a:pt x="1646000" y="1559539"/>
                  <a:pt x="1597625" y="1546818"/>
                </a:cubicBezTo>
                <a:cubicBezTo>
                  <a:pt x="1499604" y="1520105"/>
                  <a:pt x="1397763" y="1578620"/>
                  <a:pt x="1372303" y="1676568"/>
                </a:cubicBezTo>
                <a:lnTo>
                  <a:pt x="977670" y="3131798"/>
                </a:lnTo>
                <a:lnTo>
                  <a:pt x="5092" y="6867823"/>
                </a:lnTo>
                <a:cubicBezTo>
                  <a:pt x="5092" y="6867823"/>
                  <a:pt x="1273" y="6880544"/>
                  <a:pt x="0" y="6884360"/>
                </a:cubicBezTo>
                <a:lnTo>
                  <a:pt x="26733" y="6884360"/>
                </a:lnTo>
                <a:lnTo>
                  <a:pt x="1003131" y="3139431"/>
                </a:lnTo>
                <a:lnTo>
                  <a:pt x="1397763" y="1684200"/>
                </a:lnTo>
                <a:cubicBezTo>
                  <a:pt x="1420677" y="1600245"/>
                  <a:pt x="1508515" y="1549363"/>
                  <a:pt x="1592533" y="1572259"/>
                </a:cubicBezTo>
                <a:cubicBezTo>
                  <a:pt x="1633270" y="1583708"/>
                  <a:pt x="1667641" y="1609149"/>
                  <a:pt x="1688009" y="1646039"/>
                </a:cubicBezTo>
                <a:cubicBezTo>
                  <a:pt x="1709650" y="1682928"/>
                  <a:pt x="1714742" y="1724906"/>
                  <a:pt x="1703285" y="1766884"/>
                </a:cubicBezTo>
                <a:lnTo>
                  <a:pt x="1443591" y="2724741"/>
                </a:lnTo>
                <a:cubicBezTo>
                  <a:pt x="1416858" y="2822689"/>
                  <a:pt x="1475417" y="2924453"/>
                  <a:pt x="1573438" y="2949894"/>
                </a:cubicBezTo>
                <a:cubicBezTo>
                  <a:pt x="1660003" y="2972792"/>
                  <a:pt x="1750386" y="2930814"/>
                  <a:pt x="1788577" y="2849402"/>
                </a:cubicBezTo>
                <a:lnTo>
                  <a:pt x="1788577" y="2848130"/>
                </a:lnTo>
                <a:lnTo>
                  <a:pt x="2131016" y="1570987"/>
                </a:lnTo>
                <a:lnTo>
                  <a:pt x="2562566" y="1272"/>
                </a:lnTo>
                <a:cubicBezTo>
                  <a:pt x="2553655" y="0"/>
                  <a:pt x="2544744" y="0"/>
                  <a:pt x="2535833" y="0"/>
                </a:cubicBezTo>
                <a:close/>
              </a:path>
            </a:pathLst>
          </a:custGeom>
          <a:solidFill>
            <a:schemeClr val="accent1"/>
          </a:solidFill>
          <a:ln w="12700" cap="flat">
            <a:noFill/>
            <a:prstDash val="solid"/>
            <a:miter/>
          </a:ln>
        </p:spPr>
        <p:txBody>
          <a:bodyPr rtlCol="0" anchor="ctr"/>
          <a:lstStyle/>
          <a:p>
            <a:endParaRPr lang="en-US" dirty="0"/>
          </a:p>
        </p:txBody>
      </p:sp>
      <p:pic>
        <p:nvPicPr>
          <p:cNvPr id="13" name="Graphic 12">
            <a:extLst>
              <a:ext uri="{FF2B5EF4-FFF2-40B4-BE49-F238E27FC236}">
                <a16:creationId xmlns:a16="http://schemas.microsoft.com/office/drawing/2014/main" id="{2756CFB8-E805-3CF9-61D2-C02341EC7644}"/>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10800000">
            <a:off x="7829202" y="5156615"/>
            <a:ext cx="878334" cy="1705001"/>
          </a:xfrm>
          <a:prstGeom prst="rect">
            <a:avLst/>
          </a:prstGeom>
        </p:spPr>
      </p:pic>
      <p:pic>
        <p:nvPicPr>
          <p:cNvPr id="3" name="Picture 2">
            <a:extLst>
              <a:ext uri="{FF2B5EF4-FFF2-40B4-BE49-F238E27FC236}">
                <a16:creationId xmlns:a16="http://schemas.microsoft.com/office/drawing/2014/main" id="{BC5D7934-3B36-3D41-3AB1-CD146203592F}"/>
              </a:ext>
            </a:extLst>
          </p:cNvPr>
          <p:cNvPicPr>
            <a:picLocks noChangeAspect="1"/>
          </p:cNvPicPr>
          <p:nvPr/>
        </p:nvPicPr>
        <p:blipFill>
          <a:blip r:embed="rId5"/>
          <a:stretch>
            <a:fillRect/>
          </a:stretch>
        </p:blipFill>
        <p:spPr>
          <a:xfrm>
            <a:off x="198723" y="1970774"/>
            <a:ext cx="9593599" cy="4320000"/>
          </a:xfrm>
          <a:prstGeom prst="rect">
            <a:avLst/>
          </a:prstGeom>
        </p:spPr>
      </p:pic>
      <p:sp>
        <p:nvSpPr>
          <p:cNvPr id="10" name="Footer Placeholder 83">
            <a:extLst>
              <a:ext uri="{FF2B5EF4-FFF2-40B4-BE49-F238E27FC236}">
                <a16:creationId xmlns:a16="http://schemas.microsoft.com/office/drawing/2014/main" id="{819C5274-064F-8533-624A-D40416072C50}"/>
              </a:ext>
            </a:extLst>
          </p:cNvPr>
          <p:cNvSpPr txBox="1">
            <a:spLocks/>
          </p:cNvSpPr>
          <p:nvPr/>
        </p:nvSpPr>
        <p:spPr>
          <a:xfrm>
            <a:off x="8924544" y="6384021"/>
            <a:ext cx="2099061" cy="365125"/>
          </a:xfrm>
          <a:prstGeom prst="rect">
            <a:avLst/>
          </a:prstGeom>
        </p:spPr>
        <p:txBody>
          <a:bodyPr vert="horz" lIns="91440" tIns="45720" rIns="91440" bIns="45720" rtlCol="0" anchor="ctr"/>
          <a:lstStyle>
            <a:defPPr>
              <a:defRPr lang="en-US"/>
            </a:defPPr>
            <a:lvl1pPr marL="0" algn="l" defTabSz="457200" rtl="0" eaLnBrk="1" latinLnBrk="0" hangingPunct="1">
              <a:defRPr sz="900" b="1" i="0" kern="1200">
                <a:solidFill>
                  <a:schemeClr val="tx1">
                    <a:lumMod val="75000"/>
                  </a:schemeClr>
                </a:solidFill>
                <a:effectLst>
                  <a:outerShdw blurRad="50800" dist="38100" dir="2700000" algn="tl" rotWithShape="0">
                    <a:srgbClr val="000000">
                      <a:alpha val="43000"/>
                    </a:srgbClr>
                  </a:outerShdw>
                </a:effectLst>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nl-NL" dirty="0">
                <a:effectLst/>
                <a:latin typeface="Calibri" panose="020F0502020204030204" pitchFamily="34" charset="0"/>
                <a:ea typeface="Calibri" panose="020F0502020204030204" pitchFamily="34" charset="0"/>
                <a:cs typeface="Calibri" panose="020F0502020204030204" pitchFamily="34" charset="0"/>
              </a:rPr>
              <a:t>Computers, part of your life – Grade 10</a:t>
            </a:r>
            <a:endParaRPr lang="en-US" dirty="0">
              <a:effectLst/>
              <a:latin typeface="Calibri" panose="020F0502020204030204" pitchFamily="34" charset="0"/>
              <a:ea typeface="Calibri" panose="020F0502020204030204" pitchFamily="34" charset="0"/>
              <a:cs typeface="Calibri" panose="020F0502020204030204" pitchFamily="34" charset="0"/>
            </a:endParaRPr>
          </a:p>
        </p:txBody>
      </p:sp>
      <p:sp>
        <p:nvSpPr>
          <p:cNvPr id="11" name="Arrow: Right 10">
            <a:extLst>
              <a:ext uri="{FF2B5EF4-FFF2-40B4-BE49-F238E27FC236}">
                <a16:creationId xmlns:a16="http://schemas.microsoft.com/office/drawing/2014/main" id="{1B9BD66C-7311-6F83-F884-9FA59D48279E}"/>
              </a:ext>
            </a:extLst>
          </p:cNvPr>
          <p:cNvSpPr/>
          <p:nvPr/>
        </p:nvSpPr>
        <p:spPr>
          <a:xfrm rot="1741740">
            <a:off x="7460671" y="1268009"/>
            <a:ext cx="1432066" cy="742950"/>
          </a:xfrm>
          <a:prstGeom prst="rightArrow">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f-ZA"/>
          </a:p>
        </p:txBody>
      </p:sp>
      <p:sp>
        <p:nvSpPr>
          <p:cNvPr id="14" name="Slide Number Placeholder 5">
            <a:extLst>
              <a:ext uri="{FF2B5EF4-FFF2-40B4-BE49-F238E27FC236}">
                <a16:creationId xmlns:a16="http://schemas.microsoft.com/office/drawing/2014/main" id="{1306FDA1-3F43-2444-4128-5EEB3AE3E4A7}"/>
              </a:ext>
            </a:extLst>
          </p:cNvPr>
          <p:cNvSpPr txBox="1">
            <a:spLocks/>
          </p:cNvSpPr>
          <p:nvPr/>
        </p:nvSpPr>
        <p:spPr>
          <a:xfrm>
            <a:off x="0" y="6480364"/>
            <a:ext cx="617912" cy="365125"/>
          </a:xfrm>
          <a:prstGeom prst="rect">
            <a:avLst/>
          </a:prstGeom>
        </p:spPr>
        <p:txBody>
          <a:bodyPr/>
          <a:lstStyle>
            <a:defPPr>
              <a:defRPr lang="en-US"/>
            </a:defPPr>
            <a:lvl1pPr marL="0" algn="r" defTabSz="914400" rtl="0" eaLnBrk="1" latinLnBrk="0" hangingPunct="1">
              <a:defRPr sz="1100" b="0" i="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A98EE3D-8CD1-4C3F-BD1C-C98C9596463C}" type="slidenum">
              <a:rPr lang="en-US" smtClean="0">
                <a:solidFill>
                  <a:schemeClr val="tx1"/>
                </a:solidFill>
              </a:rPr>
              <a:pPr/>
              <a:t>5</a:t>
            </a:fld>
            <a:endParaRPr lang="en-US" dirty="0">
              <a:solidFill>
                <a:schemeClr val="tx1"/>
              </a:solidFill>
            </a:endParaRPr>
          </a:p>
        </p:txBody>
      </p:sp>
      <p:pic>
        <p:nvPicPr>
          <p:cNvPr id="15" name="Picture 14">
            <a:extLst>
              <a:ext uri="{FF2B5EF4-FFF2-40B4-BE49-F238E27FC236}">
                <a16:creationId xmlns:a16="http://schemas.microsoft.com/office/drawing/2014/main" id="{ACCA26A8-EE6E-6E93-E2C7-3D5395E49A0C}"/>
              </a:ext>
            </a:extLst>
          </p:cNvPr>
          <p:cNvPicPr>
            <a:picLocks noChangeAspect="1"/>
          </p:cNvPicPr>
          <p:nvPr/>
        </p:nvPicPr>
        <p:blipFill>
          <a:blip r:embed="rId6" cstate="hqprint">
            <a:extLst>
              <a:ext uri="{28A0092B-C50C-407E-A947-70E740481C1C}">
                <a14:useLocalDpi xmlns:a14="http://schemas.microsoft.com/office/drawing/2010/main"/>
              </a:ext>
            </a:extLst>
          </a:blip>
          <a:srcRect/>
          <a:stretch/>
        </p:blipFill>
        <p:spPr>
          <a:xfrm>
            <a:off x="11182662" y="6215968"/>
            <a:ext cx="810615" cy="533178"/>
          </a:xfrm>
          <a:prstGeom prst="rect">
            <a:avLst/>
          </a:prstGeom>
        </p:spPr>
      </p:pic>
    </p:spTree>
    <p:extLst>
      <p:ext uri="{BB962C8B-B14F-4D97-AF65-F5344CB8AC3E}">
        <p14:creationId xmlns:p14="http://schemas.microsoft.com/office/powerpoint/2010/main" val="3113285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randombar(horizontal)">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18">
            <a:extLst>
              <a:ext uri="{FF2B5EF4-FFF2-40B4-BE49-F238E27FC236}">
                <a16:creationId xmlns:a16="http://schemas.microsoft.com/office/drawing/2014/main" id="{137F878B-E773-04A9-23BB-A6DF6A69B984}"/>
              </a:ext>
            </a:extLst>
          </p:cNvPr>
          <p:cNvPicPr>
            <a:picLocks noGrp="1" noChangeAspect="1"/>
          </p:cNvPicPr>
          <p:nvPr>
            <p:ph type="pic" sz="quarter" idx="11"/>
          </p:nvPr>
        </p:nvPicPr>
        <p:blipFill>
          <a:blip r:embed="rId2"/>
          <a:srcRect l="10983" r="10983"/>
          <a:stretch/>
        </p:blipFill>
        <p:spPr>
          <a:xfrm flipH="1">
            <a:off x="7163691" y="0"/>
            <a:ext cx="5024825" cy="6858000"/>
          </a:xfrm>
        </p:spPr>
      </p:pic>
      <p:grpSp>
        <p:nvGrpSpPr>
          <p:cNvPr id="2" name="Group 1">
            <a:extLst>
              <a:ext uri="{FF2B5EF4-FFF2-40B4-BE49-F238E27FC236}">
                <a16:creationId xmlns:a16="http://schemas.microsoft.com/office/drawing/2014/main" id="{CC1EF105-497F-4EFD-8E5D-D4573ED81310}"/>
              </a:ext>
              <a:ext uri="{C183D7F6-B498-43B3-948B-1728B52AA6E4}">
                <adec:decorative xmlns:adec="http://schemas.microsoft.com/office/drawing/2017/decorative" val="1"/>
              </a:ext>
            </a:extLst>
          </p:cNvPr>
          <p:cNvGrpSpPr/>
          <p:nvPr/>
        </p:nvGrpSpPr>
        <p:grpSpPr>
          <a:xfrm>
            <a:off x="7370364" y="-23539"/>
            <a:ext cx="2562565" cy="6885155"/>
            <a:chOff x="7370364" y="-23539"/>
            <a:chExt cx="2562565" cy="6885155"/>
          </a:xfrm>
        </p:grpSpPr>
        <p:pic>
          <p:nvPicPr>
            <p:cNvPr id="13" name="Graphic 12">
              <a:extLst>
                <a:ext uri="{FF2B5EF4-FFF2-40B4-BE49-F238E27FC236}">
                  <a16:creationId xmlns:a16="http://schemas.microsoft.com/office/drawing/2014/main" id="{2F08D551-B30D-FCB1-C8B2-0160EC53095F}"/>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10800000">
              <a:off x="7829202" y="5156615"/>
              <a:ext cx="878334" cy="1705001"/>
            </a:xfrm>
            <a:prstGeom prst="rect">
              <a:avLst/>
            </a:prstGeom>
          </p:spPr>
        </p:pic>
        <p:sp>
          <p:nvSpPr>
            <p:cNvPr id="15" name="Freeform: Shape 14">
              <a:extLst>
                <a:ext uri="{FF2B5EF4-FFF2-40B4-BE49-F238E27FC236}">
                  <a16:creationId xmlns:a16="http://schemas.microsoft.com/office/drawing/2014/main" id="{F5AA2D64-53A7-BC77-FBA2-EC723D311450}"/>
                </a:ext>
                <a:ext uri="{C183D7F6-B498-43B3-948B-1728B52AA6E4}">
                  <adec:decorative xmlns:adec="http://schemas.microsoft.com/office/drawing/2017/decorative" val="1"/>
                </a:ext>
              </a:extLst>
            </p:cNvPr>
            <p:cNvSpPr/>
            <p:nvPr/>
          </p:nvSpPr>
          <p:spPr>
            <a:xfrm>
              <a:off x="7370364" y="-23539"/>
              <a:ext cx="2562565" cy="6884359"/>
            </a:xfrm>
            <a:custGeom>
              <a:avLst/>
              <a:gdLst>
                <a:gd name="connsiteX0" fmla="*/ 2535833 w 2562565"/>
                <a:gd name="connsiteY0" fmla="*/ 0 h 6884359"/>
                <a:gd name="connsiteX1" fmla="*/ 2106829 w 2562565"/>
                <a:gd name="connsiteY1" fmla="*/ 1564627 h 6884359"/>
                <a:gd name="connsiteX2" fmla="*/ 1764389 w 2562565"/>
                <a:gd name="connsiteY2" fmla="*/ 2840498 h 6884359"/>
                <a:gd name="connsiteX3" fmla="*/ 1579803 w 2562565"/>
                <a:gd name="connsiteY3" fmla="*/ 2925726 h 6884359"/>
                <a:gd name="connsiteX4" fmla="*/ 1467779 w 2562565"/>
                <a:gd name="connsiteY4" fmla="*/ 2731101 h 6884359"/>
                <a:gd name="connsiteX5" fmla="*/ 1727472 w 2562565"/>
                <a:gd name="connsiteY5" fmla="*/ 1773244 h 6884359"/>
                <a:gd name="connsiteX6" fmla="*/ 1709650 w 2562565"/>
                <a:gd name="connsiteY6" fmla="*/ 1633318 h 6884359"/>
                <a:gd name="connsiteX7" fmla="*/ 1597625 w 2562565"/>
                <a:gd name="connsiteY7" fmla="*/ 1546818 h 6884359"/>
                <a:gd name="connsiteX8" fmla="*/ 1372303 w 2562565"/>
                <a:gd name="connsiteY8" fmla="*/ 1676568 h 6884359"/>
                <a:gd name="connsiteX9" fmla="*/ 977670 w 2562565"/>
                <a:gd name="connsiteY9" fmla="*/ 3131798 h 6884359"/>
                <a:gd name="connsiteX10" fmla="*/ 5092 w 2562565"/>
                <a:gd name="connsiteY10" fmla="*/ 6867823 h 6884359"/>
                <a:gd name="connsiteX11" fmla="*/ 0 w 2562565"/>
                <a:gd name="connsiteY11" fmla="*/ 6884360 h 6884359"/>
                <a:gd name="connsiteX12" fmla="*/ 26733 w 2562565"/>
                <a:gd name="connsiteY12" fmla="*/ 6884360 h 6884359"/>
                <a:gd name="connsiteX13" fmla="*/ 1003131 w 2562565"/>
                <a:gd name="connsiteY13" fmla="*/ 3139431 h 6884359"/>
                <a:gd name="connsiteX14" fmla="*/ 1397763 w 2562565"/>
                <a:gd name="connsiteY14" fmla="*/ 1684200 h 6884359"/>
                <a:gd name="connsiteX15" fmla="*/ 1592533 w 2562565"/>
                <a:gd name="connsiteY15" fmla="*/ 1572259 h 6884359"/>
                <a:gd name="connsiteX16" fmla="*/ 1688009 w 2562565"/>
                <a:gd name="connsiteY16" fmla="*/ 1646039 h 6884359"/>
                <a:gd name="connsiteX17" fmla="*/ 1703285 w 2562565"/>
                <a:gd name="connsiteY17" fmla="*/ 1766884 h 6884359"/>
                <a:gd name="connsiteX18" fmla="*/ 1443591 w 2562565"/>
                <a:gd name="connsiteY18" fmla="*/ 2724741 h 6884359"/>
                <a:gd name="connsiteX19" fmla="*/ 1573438 w 2562565"/>
                <a:gd name="connsiteY19" fmla="*/ 2949894 h 6884359"/>
                <a:gd name="connsiteX20" fmla="*/ 1788577 w 2562565"/>
                <a:gd name="connsiteY20" fmla="*/ 2849402 h 6884359"/>
                <a:gd name="connsiteX21" fmla="*/ 1788577 w 2562565"/>
                <a:gd name="connsiteY21" fmla="*/ 2848130 h 6884359"/>
                <a:gd name="connsiteX22" fmla="*/ 2131016 w 2562565"/>
                <a:gd name="connsiteY22" fmla="*/ 1570987 h 6884359"/>
                <a:gd name="connsiteX23" fmla="*/ 2562566 w 2562565"/>
                <a:gd name="connsiteY23" fmla="*/ 1272 h 6884359"/>
                <a:gd name="connsiteX24" fmla="*/ 2535833 w 2562565"/>
                <a:gd name="connsiteY24" fmla="*/ 0 h 68843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562565" h="6884359">
                  <a:moveTo>
                    <a:pt x="2535833" y="0"/>
                  </a:moveTo>
                  <a:lnTo>
                    <a:pt x="2106829" y="1564627"/>
                  </a:lnTo>
                  <a:lnTo>
                    <a:pt x="1764389" y="2840498"/>
                  </a:lnTo>
                  <a:cubicBezTo>
                    <a:pt x="1731291" y="2910461"/>
                    <a:pt x="1653638" y="2946078"/>
                    <a:pt x="1579803" y="2925726"/>
                  </a:cubicBezTo>
                  <a:cubicBezTo>
                    <a:pt x="1495785" y="2902829"/>
                    <a:pt x="1444864" y="2815057"/>
                    <a:pt x="1467779" y="2731101"/>
                  </a:cubicBezTo>
                  <a:lnTo>
                    <a:pt x="1727472" y="1773244"/>
                  </a:lnTo>
                  <a:cubicBezTo>
                    <a:pt x="1740202" y="1726178"/>
                    <a:pt x="1733837" y="1676568"/>
                    <a:pt x="1709650" y="1633318"/>
                  </a:cubicBezTo>
                  <a:cubicBezTo>
                    <a:pt x="1685463" y="1590068"/>
                    <a:pt x="1646000" y="1559539"/>
                    <a:pt x="1597625" y="1546818"/>
                  </a:cubicBezTo>
                  <a:cubicBezTo>
                    <a:pt x="1499604" y="1520105"/>
                    <a:pt x="1397763" y="1578620"/>
                    <a:pt x="1372303" y="1676568"/>
                  </a:cubicBezTo>
                  <a:lnTo>
                    <a:pt x="977670" y="3131798"/>
                  </a:lnTo>
                  <a:lnTo>
                    <a:pt x="5092" y="6867823"/>
                  </a:lnTo>
                  <a:cubicBezTo>
                    <a:pt x="5092" y="6867823"/>
                    <a:pt x="1273" y="6880544"/>
                    <a:pt x="0" y="6884360"/>
                  </a:cubicBezTo>
                  <a:lnTo>
                    <a:pt x="26733" y="6884360"/>
                  </a:lnTo>
                  <a:lnTo>
                    <a:pt x="1003131" y="3139431"/>
                  </a:lnTo>
                  <a:lnTo>
                    <a:pt x="1397763" y="1684200"/>
                  </a:lnTo>
                  <a:cubicBezTo>
                    <a:pt x="1420677" y="1600245"/>
                    <a:pt x="1508515" y="1549363"/>
                    <a:pt x="1592533" y="1572259"/>
                  </a:cubicBezTo>
                  <a:cubicBezTo>
                    <a:pt x="1633270" y="1583708"/>
                    <a:pt x="1667641" y="1609149"/>
                    <a:pt x="1688009" y="1646039"/>
                  </a:cubicBezTo>
                  <a:cubicBezTo>
                    <a:pt x="1709650" y="1682928"/>
                    <a:pt x="1714742" y="1724906"/>
                    <a:pt x="1703285" y="1766884"/>
                  </a:cubicBezTo>
                  <a:lnTo>
                    <a:pt x="1443591" y="2724741"/>
                  </a:lnTo>
                  <a:cubicBezTo>
                    <a:pt x="1416858" y="2822689"/>
                    <a:pt x="1475417" y="2924453"/>
                    <a:pt x="1573438" y="2949894"/>
                  </a:cubicBezTo>
                  <a:cubicBezTo>
                    <a:pt x="1660003" y="2972792"/>
                    <a:pt x="1750386" y="2930814"/>
                    <a:pt x="1788577" y="2849402"/>
                  </a:cubicBezTo>
                  <a:lnTo>
                    <a:pt x="1788577" y="2848130"/>
                  </a:lnTo>
                  <a:lnTo>
                    <a:pt x="2131016" y="1570987"/>
                  </a:lnTo>
                  <a:lnTo>
                    <a:pt x="2562566" y="1272"/>
                  </a:lnTo>
                  <a:cubicBezTo>
                    <a:pt x="2553655" y="0"/>
                    <a:pt x="2544744" y="0"/>
                    <a:pt x="2535833" y="0"/>
                  </a:cubicBezTo>
                  <a:close/>
                </a:path>
              </a:pathLst>
            </a:custGeom>
            <a:solidFill>
              <a:schemeClr val="accent1"/>
            </a:solidFill>
            <a:ln w="12700" cap="flat">
              <a:noFill/>
              <a:prstDash val="solid"/>
              <a:miter/>
            </a:ln>
          </p:spPr>
          <p:txBody>
            <a:bodyPr rtlCol="0" anchor="ctr"/>
            <a:lstStyle/>
            <a:p>
              <a:endParaRPr lang="en-US" dirty="0"/>
            </a:p>
          </p:txBody>
        </p:sp>
      </p:grpSp>
      <p:sp>
        <p:nvSpPr>
          <p:cNvPr id="8" name="Title 22">
            <a:extLst>
              <a:ext uri="{FF2B5EF4-FFF2-40B4-BE49-F238E27FC236}">
                <a16:creationId xmlns:a16="http://schemas.microsoft.com/office/drawing/2014/main" id="{B5CBA9FC-00EA-8A28-B3C8-51B322C3409A}"/>
              </a:ext>
            </a:extLst>
          </p:cNvPr>
          <p:cNvSpPr txBox="1">
            <a:spLocks/>
          </p:cNvSpPr>
          <p:nvPr/>
        </p:nvSpPr>
        <p:spPr>
          <a:xfrm>
            <a:off x="962367" y="335280"/>
            <a:ext cx="6732237" cy="1524000"/>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3600" kern="1200" spc="100" baseline="0">
                <a:solidFill>
                  <a:schemeClr val="tx1"/>
                </a:solidFill>
                <a:latin typeface="+mj-lt"/>
                <a:ea typeface="+mj-ea"/>
                <a:cs typeface="+mj-cs"/>
              </a:defRPr>
            </a:lvl1pPr>
          </a:lstStyle>
          <a:p>
            <a:r>
              <a:rPr lang="en-US" dirty="0">
                <a:solidFill>
                  <a:schemeClr val="accent1"/>
                </a:solidFill>
              </a:rPr>
              <a:t>Step 2: </a:t>
            </a:r>
            <a:r>
              <a:rPr lang="en-US" dirty="0"/>
              <a:t>Select </a:t>
            </a:r>
            <a:r>
              <a:rPr lang="en-US" i="1" dirty="0"/>
              <a:t>Create Account </a:t>
            </a:r>
            <a:r>
              <a:rPr lang="en-US" dirty="0"/>
              <a:t>and then </a:t>
            </a:r>
            <a:r>
              <a:rPr lang="en-US" i="1" dirty="0"/>
              <a:t>Next</a:t>
            </a:r>
          </a:p>
        </p:txBody>
      </p:sp>
      <p:pic>
        <p:nvPicPr>
          <p:cNvPr id="4" name="Picture 3">
            <a:extLst>
              <a:ext uri="{FF2B5EF4-FFF2-40B4-BE49-F238E27FC236}">
                <a16:creationId xmlns:a16="http://schemas.microsoft.com/office/drawing/2014/main" id="{97B771AC-E9A5-C0C5-AC20-824E2762679D}"/>
              </a:ext>
            </a:extLst>
          </p:cNvPr>
          <p:cNvPicPr>
            <a:picLocks noChangeAspect="1"/>
          </p:cNvPicPr>
          <p:nvPr/>
        </p:nvPicPr>
        <p:blipFill>
          <a:blip r:embed="rId5"/>
          <a:stretch>
            <a:fillRect/>
          </a:stretch>
        </p:blipFill>
        <p:spPr>
          <a:xfrm>
            <a:off x="617912" y="2148595"/>
            <a:ext cx="8993765" cy="4320000"/>
          </a:xfrm>
          <a:prstGeom prst="rect">
            <a:avLst/>
          </a:prstGeom>
        </p:spPr>
      </p:pic>
      <p:sp>
        <p:nvSpPr>
          <p:cNvPr id="9" name="Footer Placeholder 83">
            <a:extLst>
              <a:ext uri="{FF2B5EF4-FFF2-40B4-BE49-F238E27FC236}">
                <a16:creationId xmlns:a16="http://schemas.microsoft.com/office/drawing/2014/main" id="{6B521EF3-DE9B-320C-C045-424F5C170CB6}"/>
              </a:ext>
            </a:extLst>
          </p:cNvPr>
          <p:cNvSpPr txBox="1">
            <a:spLocks/>
          </p:cNvSpPr>
          <p:nvPr/>
        </p:nvSpPr>
        <p:spPr>
          <a:xfrm>
            <a:off x="8924544" y="6384021"/>
            <a:ext cx="2099061" cy="365125"/>
          </a:xfrm>
          <a:prstGeom prst="rect">
            <a:avLst/>
          </a:prstGeom>
        </p:spPr>
        <p:txBody>
          <a:bodyPr vert="horz" lIns="91440" tIns="45720" rIns="91440" bIns="45720" rtlCol="0" anchor="ctr"/>
          <a:lstStyle>
            <a:defPPr>
              <a:defRPr lang="en-US"/>
            </a:defPPr>
            <a:lvl1pPr marL="0" algn="l" defTabSz="457200" rtl="0" eaLnBrk="1" latinLnBrk="0" hangingPunct="1">
              <a:defRPr sz="900" b="1" i="0" kern="1200">
                <a:solidFill>
                  <a:schemeClr val="tx1">
                    <a:lumMod val="75000"/>
                  </a:schemeClr>
                </a:solidFill>
                <a:effectLst>
                  <a:outerShdw blurRad="50800" dist="38100" dir="2700000" algn="tl" rotWithShape="0">
                    <a:srgbClr val="000000">
                      <a:alpha val="43000"/>
                    </a:srgbClr>
                  </a:outerShdw>
                </a:effectLst>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nl-NL" dirty="0">
                <a:effectLst/>
                <a:latin typeface="Calibri" panose="020F0502020204030204" pitchFamily="34" charset="0"/>
                <a:ea typeface="Calibri" panose="020F0502020204030204" pitchFamily="34" charset="0"/>
                <a:cs typeface="Calibri" panose="020F0502020204030204" pitchFamily="34" charset="0"/>
              </a:rPr>
              <a:t>Computers, part of your life – Grade 10</a:t>
            </a:r>
            <a:endParaRPr lang="en-US" dirty="0">
              <a:effectLst/>
              <a:latin typeface="Calibri" panose="020F0502020204030204" pitchFamily="34" charset="0"/>
              <a:ea typeface="Calibri" panose="020F0502020204030204" pitchFamily="34" charset="0"/>
              <a:cs typeface="Calibri" panose="020F0502020204030204" pitchFamily="34" charset="0"/>
            </a:endParaRPr>
          </a:p>
        </p:txBody>
      </p:sp>
      <p:sp>
        <p:nvSpPr>
          <p:cNvPr id="10" name="Arrow: Right 9">
            <a:extLst>
              <a:ext uri="{FF2B5EF4-FFF2-40B4-BE49-F238E27FC236}">
                <a16:creationId xmlns:a16="http://schemas.microsoft.com/office/drawing/2014/main" id="{BB73A406-A661-6495-6278-A656CFAFB104}"/>
              </a:ext>
            </a:extLst>
          </p:cNvPr>
          <p:cNvSpPr/>
          <p:nvPr/>
        </p:nvSpPr>
        <p:spPr>
          <a:xfrm rot="1741740">
            <a:off x="5744654" y="4754001"/>
            <a:ext cx="1432066" cy="742950"/>
          </a:xfrm>
          <a:prstGeom prst="rightArrow">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f-ZA"/>
          </a:p>
        </p:txBody>
      </p:sp>
      <p:sp>
        <p:nvSpPr>
          <p:cNvPr id="11" name="Slide Number Placeholder 5">
            <a:extLst>
              <a:ext uri="{FF2B5EF4-FFF2-40B4-BE49-F238E27FC236}">
                <a16:creationId xmlns:a16="http://schemas.microsoft.com/office/drawing/2014/main" id="{A58674D9-C939-8168-048C-DA01999E21AD}"/>
              </a:ext>
            </a:extLst>
          </p:cNvPr>
          <p:cNvSpPr txBox="1">
            <a:spLocks/>
          </p:cNvSpPr>
          <p:nvPr/>
        </p:nvSpPr>
        <p:spPr>
          <a:xfrm>
            <a:off x="0" y="6480364"/>
            <a:ext cx="617912" cy="365125"/>
          </a:xfrm>
          <a:prstGeom prst="rect">
            <a:avLst/>
          </a:prstGeom>
        </p:spPr>
        <p:txBody>
          <a:bodyPr/>
          <a:lstStyle>
            <a:defPPr>
              <a:defRPr lang="en-US"/>
            </a:defPPr>
            <a:lvl1pPr marL="0" algn="r" defTabSz="914400" rtl="0" eaLnBrk="1" latinLnBrk="0" hangingPunct="1">
              <a:defRPr sz="1100" b="0" i="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A98EE3D-8CD1-4C3F-BD1C-C98C9596463C}" type="slidenum">
              <a:rPr lang="en-US" smtClean="0">
                <a:solidFill>
                  <a:schemeClr val="tx1"/>
                </a:solidFill>
              </a:rPr>
              <a:pPr/>
              <a:t>6</a:t>
            </a:fld>
            <a:endParaRPr lang="en-US" dirty="0">
              <a:solidFill>
                <a:schemeClr val="tx1"/>
              </a:solidFill>
            </a:endParaRPr>
          </a:p>
        </p:txBody>
      </p:sp>
      <p:pic>
        <p:nvPicPr>
          <p:cNvPr id="12" name="Picture 11">
            <a:extLst>
              <a:ext uri="{FF2B5EF4-FFF2-40B4-BE49-F238E27FC236}">
                <a16:creationId xmlns:a16="http://schemas.microsoft.com/office/drawing/2014/main" id="{468764D2-7E4B-5A29-E28D-3A8F15C6DD5B}"/>
              </a:ext>
            </a:extLst>
          </p:cNvPr>
          <p:cNvPicPr>
            <a:picLocks noChangeAspect="1"/>
          </p:cNvPicPr>
          <p:nvPr/>
        </p:nvPicPr>
        <p:blipFill>
          <a:blip r:embed="rId6" cstate="hqprint">
            <a:extLst>
              <a:ext uri="{28A0092B-C50C-407E-A947-70E740481C1C}">
                <a14:useLocalDpi xmlns:a14="http://schemas.microsoft.com/office/drawing/2010/main"/>
              </a:ext>
            </a:extLst>
          </a:blip>
          <a:srcRect/>
          <a:stretch/>
        </p:blipFill>
        <p:spPr>
          <a:xfrm>
            <a:off x="11182662" y="6215968"/>
            <a:ext cx="810615" cy="533178"/>
          </a:xfrm>
          <a:prstGeom prst="rect">
            <a:avLst/>
          </a:prstGeom>
        </p:spPr>
      </p:pic>
    </p:spTree>
    <p:extLst>
      <p:ext uri="{BB962C8B-B14F-4D97-AF65-F5344CB8AC3E}">
        <p14:creationId xmlns:p14="http://schemas.microsoft.com/office/powerpoint/2010/main" val="30712307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randombar(horizontal)">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18">
            <a:extLst>
              <a:ext uri="{FF2B5EF4-FFF2-40B4-BE49-F238E27FC236}">
                <a16:creationId xmlns:a16="http://schemas.microsoft.com/office/drawing/2014/main" id="{137F878B-E773-04A9-23BB-A6DF6A69B984}"/>
              </a:ext>
            </a:extLst>
          </p:cNvPr>
          <p:cNvPicPr>
            <a:picLocks noGrp="1" noChangeAspect="1"/>
          </p:cNvPicPr>
          <p:nvPr>
            <p:ph type="pic" sz="quarter" idx="11"/>
          </p:nvPr>
        </p:nvPicPr>
        <p:blipFill>
          <a:blip r:embed="rId2"/>
          <a:srcRect l="10983" r="10983"/>
          <a:stretch/>
        </p:blipFill>
        <p:spPr>
          <a:xfrm flipH="1">
            <a:off x="7163691" y="0"/>
            <a:ext cx="5024825" cy="6858000"/>
          </a:xfrm>
        </p:spPr>
      </p:pic>
      <p:grpSp>
        <p:nvGrpSpPr>
          <p:cNvPr id="2" name="Group 1">
            <a:extLst>
              <a:ext uri="{FF2B5EF4-FFF2-40B4-BE49-F238E27FC236}">
                <a16:creationId xmlns:a16="http://schemas.microsoft.com/office/drawing/2014/main" id="{CC1EF105-497F-4EFD-8E5D-D4573ED81310}"/>
              </a:ext>
              <a:ext uri="{C183D7F6-B498-43B3-948B-1728B52AA6E4}">
                <adec:decorative xmlns:adec="http://schemas.microsoft.com/office/drawing/2017/decorative" val="1"/>
              </a:ext>
            </a:extLst>
          </p:cNvPr>
          <p:cNvGrpSpPr/>
          <p:nvPr/>
        </p:nvGrpSpPr>
        <p:grpSpPr>
          <a:xfrm>
            <a:off x="7370364" y="-23539"/>
            <a:ext cx="2562565" cy="6885155"/>
            <a:chOff x="7370364" y="-23539"/>
            <a:chExt cx="2562565" cy="6885155"/>
          </a:xfrm>
        </p:grpSpPr>
        <p:pic>
          <p:nvPicPr>
            <p:cNvPr id="13" name="Graphic 12">
              <a:extLst>
                <a:ext uri="{FF2B5EF4-FFF2-40B4-BE49-F238E27FC236}">
                  <a16:creationId xmlns:a16="http://schemas.microsoft.com/office/drawing/2014/main" id="{2F08D551-B30D-FCB1-C8B2-0160EC53095F}"/>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10800000">
              <a:off x="7829202" y="5156615"/>
              <a:ext cx="878334" cy="1705001"/>
            </a:xfrm>
            <a:prstGeom prst="rect">
              <a:avLst/>
            </a:prstGeom>
          </p:spPr>
        </p:pic>
        <p:sp>
          <p:nvSpPr>
            <p:cNvPr id="15" name="Freeform: Shape 14">
              <a:extLst>
                <a:ext uri="{FF2B5EF4-FFF2-40B4-BE49-F238E27FC236}">
                  <a16:creationId xmlns:a16="http://schemas.microsoft.com/office/drawing/2014/main" id="{F5AA2D64-53A7-BC77-FBA2-EC723D311450}"/>
                </a:ext>
                <a:ext uri="{C183D7F6-B498-43B3-948B-1728B52AA6E4}">
                  <adec:decorative xmlns:adec="http://schemas.microsoft.com/office/drawing/2017/decorative" val="1"/>
                </a:ext>
              </a:extLst>
            </p:cNvPr>
            <p:cNvSpPr/>
            <p:nvPr/>
          </p:nvSpPr>
          <p:spPr>
            <a:xfrm>
              <a:off x="7370364" y="-23539"/>
              <a:ext cx="2562565" cy="6884359"/>
            </a:xfrm>
            <a:custGeom>
              <a:avLst/>
              <a:gdLst>
                <a:gd name="connsiteX0" fmla="*/ 2535833 w 2562565"/>
                <a:gd name="connsiteY0" fmla="*/ 0 h 6884359"/>
                <a:gd name="connsiteX1" fmla="*/ 2106829 w 2562565"/>
                <a:gd name="connsiteY1" fmla="*/ 1564627 h 6884359"/>
                <a:gd name="connsiteX2" fmla="*/ 1764389 w 2562565"/>
                <a:gd name="connsiteY2" fmla="*/ 2840498 h 6884359"/>
                <a:gd name="connsiteX3" fmla="*/ 1579803 w 2562565"/>
                <a:gd name="connsiteY3" fmla="*/ 2925726 h 6884359"/>
                <a:gd name="connsiteX4" fmla="*/ 1467779 w 2562565"/>
                <a:gd name="connsiteY4" fmla="*/ 2731101 h 6884359"/>
                <a:gd name="connsiteX5" fmla="*/ 1727472 w 2562565"/>
                <a:gd name="connsiteY5" fmla="*/ 1773244 h 6884359"/>
                <a:gd name="connsiteX6" fmla="*/ 1709650 w 2562565"/>
                <a:gd name="connsiteY6" fmla="*/ 1633318 h 6884359"/>
                <a:gd name="connsiteX7" fmla="*/ 1597625 w 2562565"/>
                <a:gd name="connsiteY7" fmla="*/ 1546818 h 6884359"/>
                <a:gd name="connsiteX8" fmla="*/ 1372303 w 2562565"/>
                <a:gd name="connsiteY8" fmla="*/ 1676568 h 6884359"/>
                <a:gd name="connsiteX9" fmla="*/ 977670 w 2562565"/>
                <a:gd name="connsiteY9" fmla="*/ 3131798 h 6884359"/>
                <a:gd name="connsiteX10" fmla="*/ 5092 w 2562565"/>
                <a:gd name="connsiteY10" fmla="*/ 6867823 h 6884359"/>
                <a:gd name="connsiteX11" fmla="*/ 0 w 2562565"/>
                <a:gd name="connsiteY11" fmla="*/ 6884360 h 6884359"/>
                <a:gd name="connsiteX12" fmla="*/ 26733 w 2562565"/>
                <a:gd name="connsiteY12" fmla="*/ 6884360 h 6884359"/>
                <a:gd name="connsiteX13" fmla="*/ 1003131 w 2562565"/>
                <a:gd name="connsiteY13" fmla="*/ 3139431 h 6884359"/>
                <a:gd name="connsiteX14" fmla="*/ 1397763 w 2562565"/>
                <a:gd name="connsiteY14" fmla="*/ 1684200 h 6884359"/>
                <a:gd name="connsiteX15" fmla="*/ 1592533 w 2562565"/>
                <a:gd name="connsiteY15" fmla="*/ 1572259 h 6884359"/>
                <a:gd name="connsiteX16" fmla="*/ 1688009 w 2562565"/>
                <a:gd name="connsiteY16" fmla="*/ 1646039 h 6884359"/>
                <a:gd name="connsiteX17" fmla="*/ 1703285 w 2562565"/>
                <a:gd name="connsiteY17" fmla="*/ 1766884 h 6884359"/>
                <a:gd name="connsiteX18" fmla="*/ 1443591 w 2562565"/>
                <a:gd name="connsiteY18" fmla="*/ 2724741 h 6884359"/>
                <a:gd name="connsiteX19" fmla="*/ 1573438 w 2562565"/>
                <a:gd name="connsiteY19" fmla="*/ 2949894 h 6884359"/>
                <a:gd name="connsiteX20" fmla="*/ 1788577 w 2562565"/>
                <a:gd name="connsiteY20" fmla="*/ 2849402 h 6884359"/>
                <a:gd name="connsiteX21" fmla="*/ 1788577 w 2562565"/>
                <a:gd name="connsiteY21" fmla="*/ 2848130 h 6884359"/>
                <a:gd name="connsiteX22" fmla="*/ 2131016 w 2562565"/>
                <a:gd name="connsiteY22" fmla="*/ 1570987 h 6884359"/>
                <a:gd name="connsiteX23" fmla="*/ 2562566 w 2562565"/>
                <a:gd name="connsiteY23" fmla="*/ 1272 h 6884359"/>
                <a:gd name="connsiteX24" fmla="*/ 2535833 w 2562565"/>
                <a:gd name="connsiteY24" fmla="*/ 0 h 68843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562565" h="6884359">
                  <a:moveTo>
                    <a:pt x="2535833" y="0"/>
                  </a:moveTo>
                  <a:lnTo>
                    <a:pt x="2106829" y="1564627"/>
                  </a:lnTo>
                  <a:lnTo>
                    <a:pt x="1764389" y="2840498"/>
                  </a:lnTo>
                  <a:cubicBezTo>
                    <a:pt x="1731291" y="2910461"/>
                    <a:pt x="1653638" y="2946078"/>
                    <a:pt x="1579803" y="2925726"/>
                  </a:cubicBezTo>
                  <a:cubicBezTo>
                    <a:pt x="1495785" y="2902829"/>
                    <a:pt x="1444864" y="2815057"/>
                    <a:pt x="1467779" y="2731101"/>
                  </a:cubicBezTo>
                  <a:lnTo>
                    <a:pt x="1727472" y="1773244"/>
                  </a:lnTo>
                  <a:cubicBezTo>
                    <a:pt x="1740202" y="1726178"/>
                    <a:pt x="1733837" y="1676568"/>
                    <a:pt x="1709650" y="1633318"/>
                  </a:cubicBezTo>
                  <a:cubicBezTo>
                    <a:pt x="1685463" y="1590068"/>
                    <a:pt x="1646000" y="1559539"/>
                    <a:pt x="1597625" y="1546818"/>
                  </a:cubicBezTo>
                  <a:cubicBezTo>
                    <a:pt x="1499604" y="1520105"/>
                    <a:pt x="1397763" y="1578620"/>
                    <a:pt x="1372303" y="1676568"/>
                  </a:cubicBezTo>
                  <a:lnTo>
                    <a:pt x="977670" y="3131798"/>
                  </a:lnTo>
                  <a:lnTo>
                    <a:pt x="5092" y="6867823"/>
                  </a:lnTo>
                  <a:cubicBezTo>
                    <a:pt x="5092" y="6867823"/>
                    <a:pt x="1273" y="6880544"/>
                    <a:pt x="0" y="6884360"/>
                  </a:cubicBezTo>
                  <a:lnTo>
                    <a:pt x="26733" y="6884360"/>
                  </a:lnTo>
                  <a:lnTo>
                    <a:pt x="1003131" y="3139431"/>
                  </a:lnTo>
                  <a:lnTo>
                    <a:pt x="1397763" y="1684200"/>
                  </a:lnTo>
                  <a:cubicBezTo>
                    <a:pt x="1420677" y="1600245"/>
                    <a:pt x="1508515" y="1549363"/>
                    <a:pt x="1592533" y="1572259"/>
                  </a:cubicBezTo>
                  <a:cubicBezTo>
                    <a:pt x="1633270" y="1583708"/>
                    <a:pt x="1667641" y="1609149"/>
                    <a:pt x="1688009" y="1646039"/>
                  </a:cubicBezTo>
                  <a:cubicBezTo>
                    <a:pt x="1709650" y="1682928"/>
                    <a:pt x="1714742" y="1724906"/>
                    <a:pt x="1703285" y="1766884"/>
                  </a:cubicBezTo>
                  <a:lnTo>
                    <a:pt x="1443591" y="2724741"/>
                  </a:lnTo>
                  <a:cubicBezTo>
                    <a:pt x="1416858" y="2822689"/>
                    <a:pt x="1475417" y="2924453"/>
                    <a:pt x="1573438" y="2949894"/>
                  </a:cubicBezTo>
                  <a:cubicBezTo>
                    <a:pt x="1660003" y="2972792"/>
                    <a:pt x="1750386" y="2930814"/>
                    <a:pt x="1788577" y="2849402"/>
                  </a:cubicBezTo>
                  <a:lnTo>
                    <a:pt x="1788577" y="2848130"/>
                  </a:lnTo>
                  <a:lnTo>
                    <a:pt x="2131016" y="1570987"/>
                  </a:lnTo>
                  <a:lnTo>
                    <a:pt x="2562566" y="1272"/>
                  </a:lnTo>
                  <a:cubicBezTo>
                    <a:pt x="2553655" y="0"/>
                    <a:pt x="2544744" y="0"/>
                    <a:pt x="2535833" y="0"/>
                  </a:cubicBezTo>
                  <a:close/>
                </a:path>
              </a:pathLst>
            </a:custGeom>
            <a:solidFill>
              <a:schemeClr val="accent1"/>
            </a:solidFill>
            <a:ln w="12700" cap="flat">
              <a:noFill/>
              <a:prstDash val="solid"/>
              <a:miter/>
            </a:ln>
          </p:spPr>
          <p:txBody>
            <a:bodyPr rtlCol="0" anchor="ctr"/>
            <a:lstStyle/>
            <a:p>
              <a:endParaRPr lang="en-US" dirty="0"/>
            </a:p>
          </p:txBody>
        </p:sp>
      </p:grpSp>
      <p:sp>
        <p:nvSpPr>
          <p:cNvPr id="8" name="Title 22">
            <a:extLst>
              <a:ext uri="{FF2B5EF4-FFF2-40B4-BE49-F238E27FC236}">
                <a16:creationId xmlns:a16="http://schemas.microsoft.com/office/drawing/2014/main" id="{B5CBA9FC-00EA-8A28-B3C8-51B322C3409A}"/>
              </a:ext>
            </a:extLst>
          </p:cNvPr>
          <p:cNvSpPr txBox="1">
            <a:spLocks/>
          </p:cNvSpPr>
          <p:nvPr/>
        </p:nvSpPr>
        <p:spPr>
          <a:xfrm>
            <a:off x="962367" y="335280"/>
            <a:ext cx="6732237" cy="1524000"/>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3600" kern="1200" spc="100" baseline="0">
                <a:solidFill>
                  <a:schemeClr val="tx1"/>
                </a:solidFill>
                <a:latin typeface="+mj-lt"/>
                <a:ea typeface="+mj-ea"/>
                <a:cs typeface="+mj-cs"/>
              </a:defRPr>
            </a:lvl1pPr>
          </a:lstStyle>
          <a:p>
            <a:r>
              <a:rPr lang="en-US" dirty="0">
                <a:solidFill>
                  <a:schemeClr val="accent1"/>
                </a:solidFill>
              </a:rPr>
              <a:t>Step 3: </a:t>
            </a:r>
            <a:r>
              <a:rPr lang="en-US" dirty="0"/>
              <a:t>Select </a:t>
            </a:r>
            <a:r>
              <a:rPr lang="en-US" i="1" dirty="0"/>
              <a:t>For my personal use </a:t>
            </a:r>
            <a:r>
              <a:rPr lang="en-US" dirty="0"/>
              <a:t>and then </a:t>
            </a:r>
            <a:r>
              <a:rPr lang="en-US" i="1" dirty="0"/>
              <a:t>Next</a:t>
            </a:r>
          </a:p>
        </p:txBody>
      </p:sp>
      <p:pic>
        <p:nvPicPr>
          <p:cNvPr id="20" name="Picture 19">
            <a:extLst>
              <a:ext uri="{FF2B5EF4-FFF2-40B4-BE49-F238E27FC236}">
                <a16:creationId xmlns:a16="http://schemas.microsoft.com/office/drawing/2014/main" id="{B4412930-5183-E17C-BD08-B639246D1340}"/>
              </a:ext>
            </a:extLst>
          </p:cNvPr>
          <p:cNvPicPr>
            <a:picLocks noChangeAspect="1"/>
          </p:cNvPicPr>
          <p:nvPr/>
        </p:nvPicPr>
        <p:blipFill>
          <a:blip r:embed="rId5"/>
          <a:stretch>
            <a:fillRect/>
          </a:stretch>
        </p:blipFill>
        <p:spPr>
          <a:xfrm>
            <a:off x="617912" y="2113741"/>
            <a:ext cx="9367200" cy="4320000"/>
          </a:xfrm>
          <a:prstGeom prst="rect">
            <a:avLst/>
          </a:prstGeom>
        </p:spPr>
      </p:pic>
      <p:sp>
        <p:nvSpPr>
          <p:cNvPr id="23" name="Footer Placeholder 83">
            <a:extLst>
              <a:ext uri="{FF2B5EF4-FFF2-40B4-BE49-F238E27FC236}">
                <a16:creationId xmlns:a16="http://schemas.microsoft.com/office/drawing/2014/main" id="{9DC70A06-BD93-C528-9AE1-326FF8F00751}"/>
              </a:ext>
            </a:extLst>
          </p:cNvPr>
          <p:cNvSpPr txBox="1">
            <a:spLocks/>
          </p:cNvSpPr>
          <p:nvPr/>
        </p:nvSpPr>
        <p:spPr>
          <a:xfrm>
            <a:off x="8924544" y="6384021"/>
            <a:ext cx="2099061" cy="365125"/>
          </a:xfrm>
          <a:prstGeom prst="rect">
            <a:avLst/>
          </a:prstGeom>
        </p:spPr>
        <p:txBody>
          <a:bodyPr vert="horz" lIns="91440" tIns="45720" rIns="91440" bIns="45720" rtlCol="0" anchor="ctr"/>
          <a:lstStyle>
            <a:defPPr>
              <a:defRPr lang="en-US"/>
            </a:defPPr>
            <a:lvl1pPr marL="0" algn="l" defTabSz="457200" rtl="0" eaLnBrk="1" latinLnBrk="0" hangingPunct="1">
              <a:defRPr sz="900" b="1" i="0" kern="1200">
                <a:solidFill>
                  <a:schemeClr val="tx1">
                    <a:lumMod val="75000"/>
                  </a:schemeClr>
                </a:solidFill>
                <a:effectLst>
                  <a:outerShdw blurRad="50800" dist="38100" dir="2700000" algn="tl" rotWithShape="0">
                    <a:srgbClr val="000000">
                      <a:alpha val="43000"/>
                    </a:srgbClr>
                  </a:outerShdw>
                </a:effectLst>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nl-NL" dirty="0">
                <a:effectLst/>
                <a:latin typeface="Calibri" panose="020F0502020204030204" pitchFamily="34" charset="0"/>
                <a:ea typeface="Calibri" panose="020F0502020204030204" pitchFamily="34" charset="0"/>
                <a:cs typeface="Calibri" panose="020F0502020204030204" pitchFamily="34" charset="0"/>
              </a:rPr>
              <a:t>Computers, part of your life – Grade 10</a:t>
            </a:r>
            <a:endParaRPr lang="en-US" dirty="0">
              <a:effectLst/>
              <a:latin typeface="Calibri" panose="020F0502020204030204" pitchFamily="34" charset="0"/>
              <a:ea typeface="Calibri" panose="020F0502020204030204" pitchFamily="34" charset="0"/>
              <a:cs typeface="Calibri" panose="020F0502020204030204" pitchFamily="34" charset="0"/>
            </a:endParaRPr>
          </a:p>
        </p:txBody>
      </p:sp>
      <p:sp>
        <p:nvSpPr>
          <p:cNvPr id="24" name="Arrow: Right 23">
            <a:extLst>
              <a:ext uri="{FF2B5EF4-FFF2-40B4-BE49-F238E27FC236}">
                <a16:creationId xmlns:a16="http://schemas.microsoft.com/office/drawing/2014/main" id="{B115002A-E20C-C6EF-8ED1-A73173D14701}"/>
              </a:ext>
            </a:extLst>
          </p:cNvPr>
          <p:cNvSpPr/>
          <p:nvPr/>
        </p:nvSpPr>
        <p:spPr>
          <a:xfrm rot="1741740">
            <a:off x="5931179" y="3367840"/>
            <a:ext cx="1432066" cy="742950"/>
          </a:xfrm>
          <a:prstGeom prst="rightArrow">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f-ZA"/>
          </a:p>
        </p:txBody>
      </p:sp>
      <p:sp>
        <p:nvSpPr>
          <p:cNvPr id="25" name="Slide Number Placeholder 5">
            <a:extLst>
              <a:ext uri="{FF2B5EF4-FFF2-40B4-BE49-F238E27FC236}">
                <a16:creationId xmlns:a16="http://schemas.microsoft.com/office/drawing/2014/main" id="{6A5BC368-0C6D-F1A7-E5F1-CF07B4D02AF7}"/>
              </a:ext>
            </a:extLst>
          </p:cNvPr>
          <p:cNvSpPr txBox="1">
            <a:spLocks/>
          </p:cNvSpPr>
          <p:nvPr/>
        </p:nvSpPr>
        <p:spPr>
          <a:xfrm>
            <a:off x="0" y="6480364"/>
            <a:ext cx="617912" cy="365125"/>
          </a:xfrm>
          <a:prstGeom prst="rect">
            <a:avLst/>
          </a:prstGeom>
        </p:spPr>
        <p:txBody>
          <a:bodyPr/>
          <a:lstStyle>
            <a:defPPr>
              <a:defRPr lang="en-US"/>
            </a:defPPr>
            <a:lvl1pPr marL="0" algn="r" defTabSz="914400" rtl="0" eaLnBrk="1" latinLnBrk="0" hangingPunct="1">
              <a:defRPr sz="1100" b="0" i="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A98EE3D-8CD1-4C3F-BD1C-C98C9596463C}" type="slidenum">
              <a:rPr lang="en-US" smtClean="0">
                <a:solidFill>
                  <a:schemeClr val="tx1"/>
                </a:solidFill>
              </a:rPr>
              <a:pPr/>
              <a:t>7</a:t>
            </a:fld>
            <a:endParaRPr lang="en-US" dirty="0">
              <a:solidFill>
                <a:schemeClr val="tx1"/>
              </a:solidFill>
            </a:endParaRPr>
          </a:p>
        </p:txBody>
      </p:sp>
      <p:pic>
        <p:nvPicPr>
          <p:cNvPr id="26" name="Picture 25">
            <a:extLst>
              <a:ext uri="{FF2B5EF4-FFF2-40B4-BE49-F238E27FC236}">
                <a16:creationId xmlns:a16="http://schemas.microsoft.com/office/drawing/2014/main" id="{AA62FB62-CF25-9993-E695-66CE1F316A74}"/>
              </a:ext>
            </a:extLst>
          </p:cNvPr>
          <p:cNvPicPr>
            <a:picLocks noChangeAspect="1"/>
          </p:cNvPicPr>
          <p:nvPr/>
        </p:nvPicPr>
        <p:blipFill>
          <a:blip r:embed="rId6" cstate="hqprint">
            <a:extLst>
              <a:ext uri="{28A0092B-C50C-407E-A947-70E740481C1C}">
                <a14:useLocalDpi xmlns:a14="http://schemas.microsoft.com/office/drawing/2010/main"/>
              </a:ext>
            </a:extLst>
          </a:blip>
          <a:srcRect/>
          <a:stretch/>
        </p:blipFill>
        <p:spPr>
          <a:xfrm>
            <a:off x="11182662" y="6215968"/>
            <a:ext cx="810615" cy="533178"/>
          </a:xfrm>
          <a:prstGeom prst="rect">
            <a:avLst/>
          </a:prstGeom>
        </p:spPr>
      </p:pic>
    </p:spTree>
    <p:extLst>
      <p:ext uri="{BB962C8B-B14F-4D97-AF65-F5344CB8AC3E}">
        <p14:creationId xmlns:p14="http://schemas.microsoft.com/office/powerpoint/2010/main" val="25812175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randombar(horizontal)">
                                      <p:cBhvr>
                                        <p:cTn id="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18">
            <a:extLst>
              <a:ext uri="{FF2B5EF4-FFF2-40B4-BE49-F238E27FC236}">
                <a16:creationId xmlns:a16="http://schemas.microsoft.com/office/drawing/2014/main" id="{137F878B-E773-04A9-23BB-A6DF6A69B984}"/>
              </a:ext>
            </a:extLst>
          </p:cNvPr>
          <p:cNvPicPr>
            <a:picLocks noGrp="1" noChangeAspect="1"/>
          </p:cNvPicPr>
          <p:nvPr>
            <p:ph type="pic" sz="quarter" idx="11"/>
          </p:nvPr>
        </p:nvPicPr>
        <p:blipFill>
          <a:blip r:embed="rId2"/>
          <a:srcRect l="10983" r="10983"/>
          <a:stretch/>
        </p:blipFill>
        <p:spPr>
          <a:xfrm flipH="1">
            <a:off x="7213843" y="0"/>
            <a:ext cx="5024825" cy="6858000"/>
          </a:xfrm>
        </p:spPr>
      </p:pic>
      <p:grpSp>
        <p:nvGrpSpPr>
          <p:cNvPr id="2" name="Group 1">
            <a:extLst>
              <a:ext uri="{FF2B5EF4-FFF2-40B4-BE49-F238E27FC236}">
                <a16:creationId xmlns:a16="http://schemas.microsoft.com/office/drawing/2014/main" id="{CC1EF105-497F-4EFD-8E5D-D4573ED81310}"/>
              </a:ext>
              <a:ext uri="{C183D7F6-B498-43B3-948B-1728B52AA6E4}">
                <adec:decorative xmlns:adec="http://schemas.microsoft.com/office/drawing/2017/decorative" val="1"/>
              </a:ext>
            </a:extLst>
          </p:cNvPr>
          <p:cNvGrpSpPr/>
          <p:nvPr/>
        </p:nvGrpSpPr>
        <p:grpSpPr>
          <a:xfrm>
            <a:off x="7370364" y="-23539"/>
            <a:ext cx="2562565" cy="6885155"/>
            <a:chOff x="7370364" y="-23539"/>
            <a:chExt cx="2562565" cy="6885155"/>
          </a:xfrm>
        </p:grpSpPr>
        <p:pic>
          <p:nvPicPr>
            <p:cNvPr id="13" name="Graphic 12">
              <a:extLst>
                <a:ext uri="{FF2B5EF4-FFF2-40B4-BE49-F238E27FC236}">
                  <a16:creationId xmlns:a16="http://schemas.microsoft.com/office/drawing/2014/main" id="{2F08D551-B30D-FCB1-C8B2-0160EC53095F}"/>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10800000">
              <a:off x="7829202" y="5156615"/>
              <a:ext cx="878334" cy="1705001"/>
            </a:xfrm>
            <a:prstGeom prst="rect">
              <a:avLst/>
            </a:prstGeom>
          </p:spPr>
        </p:pic>
        <p:sp>
          <p:nvSpPr>
            <p:cNvPr id="15" name="Freeform: Shape 14">
              <a:extLst>
                <a:ext uri="{FF2B5EF4-FFF2-40B4-BE49-F238E27FC236}">
                  <a16:creationId xmlns:a16="http://schemas.microsoft.com/office/drawing/2014/main" id="{F5AA2D64-53A7-BC77-FBA2-EC723D311450}"/>
                </a:ext>
                <a:ext uri="{C183D7F6-B498-43B3-948B-1728B52AA6E4}">
                  <adec:decorative xmlns:adec="http://schemas.microsoft.com/office/drawing/2017/decorative" val="1"/>
                </a:ext>
              </a:extLst>
            </p:cNvPr>
            <p:cNvSpPr/>
            <p:nvPr/>
          </p:nvSpPr>
          <p:spPr>
            <a:xfrm>
              <a:off x="7370364" y="-23539"/>
              <a:ext cx="2562565" cy="6884359"/>
            </a:xfrm>
            <a:custGeom>
              <a:avLst/>
              <a:gdLst>
                <a:gd name="connsiteX0" fmla="*/ 2535833 w 2562565"/>
                <a:gd name="connsiteY0" fmla="*/ 0 h 6884359"/>
                <a:gd name="connsiteX1" fmla="*/ 2106829 w 2562565"/>
                <a:gd name="connsiteY1" fmla="*/ 1564627 h 6884359"/>
                <a:gd name="connsiteX2" fmla="*/ 1764389 w 2562565"/>
                <a:gd name="connsiteY2" fmla="*/ 2840498 h 6884359"/>
                <a:gd name="connsiteX3" fmla="*/ 1579803 w 2562565"/>
                <a:gd name="connsiteY3" fmla="*/ 2925726 h 6884359"/>
                <a:gd name="connsiteX4" fmla="*/ 1467779 w 2562565"/>
                <a:gd name="connsiteY4" fmla="*/ 2731101 h 6884359"/>
                <a:gd name="connsiteX5" fmla="*/ 1727472 w 2562565"/>
                <a:gd name="connsiteY5" fmla="*/ 1773244 h 6884359"/>
                <a:gd name="connsiteX6" fmla="*/ 1709650 w 2562565"/>
                <a:gd name="connsiteY6" fmla="*/ 1633318 h 6884359"/>
                <a:gd name="connsiteX7" fmla="*/ 1597625 w 2562565"/>
                <a:gd name="connsiteY7" fmla="*/ 1546818 h 6884359"/>
                <a:gd name="connsiteX8" fmla="*/ 1372303 w 2562565"/>
                <a:gd name="connsiteY8" fmla="*/ 1676568 h 6884359"/>
                <a:gd name="connsiteX9" fmla="*/ 977670 w 2562565"/>
                <a:gd name="connsiteY9" fmla="*/ 3131798 h 6884359"/>
                <a:gd name="connsiteX10" fmla="*/ 5092 w 2562565"/>
                <a:gd name="connsiteY10" fmla="*/ 6867823 h 6884359"/>
                <a:gd name="connsiteX11" fmla="*/ 0 w 2562565"/>
                <a:gd name="connsiteY11" fmla="*/ 6884360 h 6884359"/>
                <a:gd name="connsiteX12" fmla="*/ 26733 w 2562565"/>
                <a:gd name="connsiteY12" fmla="*/ 6884360 h 6884359"/>
                <a:gd name="connsiteX13" fmla="*/ 1003131 w 2562565"/>
                <a:gd name="connsiteY13" fmla="*/ 3139431 h 6884359"/>
                <a:gd name="connsiteX14" fmla="*/ 1397763 w 2562565"/>
                <a:gd name="connsiteY14" fmla="*/ 1684200 h 6884359"/>
                <a:gd name="connsiteX15" fmla="*/ 1592533 w 2562565"/>
                <a:gd name="connsiteY15" fmla="*/ 1572259 h 6884359"/>
                <a:gd name="connsiteX16" fmla="*/ 1688009 w 2562565"/>
                <a:gd name="connsiteY16" fmla="*/ 1646039 h 6884359"/>
                <a:gd name="connsiteX17" fmla="*/ 1703285 w 2562565"/>
                <a:gd name="connsiteY17" fmla="*/ 1766884 h 6884359"/>
                <a:gd name="connsiteX18" fmla="*/ 1443591 w 2562565"/>
                <a:gd name="connsiteY18" fmla="*/ 2724741 h 6884359"/>
                <a:gd name="connsiteX19" fmla="*/ 1573438 w 2562565"/>
                <a:gd name="connsiteY19" fmla="*/ 2949894 h 6884359"/>
                <a:gd name="connsiteX20" fmla="*/ 1788577 w 2562565"/>
                <a:gd name="connsiteY20" fmla="*/ 2849402 h 6884359"/>
                <a:gd name="connsiteX21" fmla="*/ 1788577 w 2562565"/>
                <a:gd name="connsiteY21" fmla="*/ 2848130 h 6884359"/>
                <a:gd name="connsiteX22" fmla="*/ 2131016 w 2562565"/>
                <a:gd name="connsiteY22" fmla="*/ 1570987 h 6884359"/>
                <a:gd name="connsiteX23" fmla="*/ 2562566 w 2562565"/>
                <a:gd name="connsiteY23" fmla="*/ 1272 h 6884359"/>
                <a:gd name="connsiteX24" fmla="*/ 2535833 w 2562565"/>
                <a:gd name="connsiteY24" fmla="*/ 0 h 68843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562565" h="6884359">
                  <a:moveTo>
                    <a:pt x="2535833" y="0"/>
                  </a:moveTo>
                  <a:lnTo>
                    <a:pt x="2106829" y="1564627"/>
                  </a:lnTo>
                  <a:lnTo>
                    <a:pt x="1764389" y="2840498"/>
                  </a:lnTo>
                  <a:cubicBezTo>
                    <a:pt x="1731291" y="2910461"/>
                    <a:pt x="1653638" y="2946078"/>
                    <a:pt x="1579803" y="2925726"/>
                  </a:cubicBezTo>
                  <a:cubicBezTo>
                    <a:pt x="1495785" y="2902829"/>
                    <a:pt x="1444864" y="2815057"/>
                    <a:pt x="1467779" y="2731101"/>
                  </a:cubicBezTo>
                  <a:lnTo>
                    <a:pt x="1727472" y="1773244"/>
                  </a:lnTo>
                  <a:cubicBezTo>
                    <a:pt x="1740202" y="1726178"/>
                    <a:pt x="1733837" y="1676568"/>
                    <a:pt x="1709650" y="1633318"/>
                  </a:cubicBezTo>
                  <a:cubicBezTo>
                    <a:pt x="1685463" y="1590068"/>
                    <a:pt x="1646000" y="1559539"/>
                    <a:pt x="1597625" y="1546818"/>
                  </a:cubicBezTo>
                  <a:cubicBezTo>
                    <a:pt x="1499604" y="1520105"/>
                    <a:pt x="1397763" y="1578620"/>
                    <a:pt x="1372303" y="1676568"/>
                  </a:cubicBezTo>
                  <a:lnTo>
                    <a:pt x="977670" y="3131798"/>
                  </a:lnTo>
                  <a:lnTo>
                    <a:pt x="5092" y="6867823"/>
                  </a:lnTo>
                  <a:cubicBezTo>
                    <a:pt x="5092" y="6867823"/>
                    <a:pt x="1273" y="6880544"/>
                    <a:pt x="0" y="6884360"/>
                  </a:cubicBezTo>
                  <a:lnTo>
                    <a:pt x="26733" y="6884360"/>
                  </a:lnTo>
                  <a:lnTo>
                    <a:pt x="1003131" y="3139431"/>
                  </a:lnTo>
                  <a:lnTo>
                    <a:pt x="1397763" y="1684200"/>
                  </a:lnTo>
                  <a:cubicBezTo>
                    <a:pt x="1420677" y="1600245"/>
                    <a:pt x="1508515" y="1549363"/>
                    <a:pt x="1592533" y="1572259"/>
                  </a:cubicBezTo>
                  <a:cubicBezTo>
                    <a:pt x="1633270" y="1583708"/>
                    <a:pt x="1667641" y="1609149"/>
                    <a:pt x="1688009" y="1646039"/>
                  </a:cubicBezTo>
                  <a:cubicBezTo>
                    <a:pt x="1709650" y="1682928"/>
                    <a:pt x="1714742" y="1724906"/>
                    <a:pt x="1703285" y="1766884"/>
                  </a:cubicBezTo>
                  <a:lnTo>
                    <a:pt x="1443591" y="2724741"/>
                  </a:lnTo>
                  <a:cubicBezTo>
                    <a:pt x="1416858" y="2822689"/>
                    <a:pt x="1475417" y="2924453"/>
                    <a:pt x="1573438" y="2949894"/>
                  </a:cubicBezTo>
                  <a:cubicBezTo>
                    <a:pt x="1660003" y="2972792"/>
                    <a:pt x="1750386" y="2930814"/>
                    <a:pt x="1788577" y="2849402"/>
                  </a:cubicBezTo>
                  <a:lnTo>
                    <a:pt x="1788577" y="2848130"/>
                  </a:lnTo>
                  <a:lnTo>
                    <a:pt x="2131016" y="1570987"/>
                  </a:lnTo>
                  <a:lnTo>
                    <a:pt x="2562566" y="1272"/>
                  </a:lnTo>
                  <a:cubicBezTo>
                    <a:pt x="2553655" y="0"/>
                    <a:pt x="2544744" y="0"/>
                    <a:pt x="2535833" y="0"/>
                  </a:cubicBezTo>
                  <a:close/>
                </a:path>
              </a:pathLst>
            </a:custGeom>
            <a:solidFill>
              <a:schemeClr val="accent1"/>
            </a:solidFill>
            <a:ln w="12700" cap="flat">
              <a:noFill/>
              <a:prstDash val="solid"/>
              <a:miter/>
            </a:ln>
          </p:spPr>
          <p:txBody>
            <a:bodyPr rtlCol="0" anchor="ctr"/>
            <a:lstStyle/>
            <a:p>
              <a:endParaRPr lang="en-US" dirty="0"/>
            </a:p>
          </p:txBody>
        </p:sp>
      </p:grpSp>
      <p:sp>
        <p:nvSpPr>
          <p:cNvPr id="8" name="Title 22">
            <a:extLst>
              <a:ext uri="{FF2B5EF4-FFF2-40B4-BE49-F238E27FC236}">
                <a16:creationId xmlns:a16="http://schemas.microsoft.com/office/drawing/2014/main" id="{B5CBA9FC-00EA-8A28-B3C8-51B322C3409A}"/>
              </a:ext>
            </a:extLst>
          </p:cNvPr>
          <p:cNvSpPr txBox="1">
            <a:spLocks/>
          </p:cNvSpPr>
          <p:nvPr/>
        </p:nvSpPr>
        <p:spPr>
          <a:xfrm>
            <a:off x="962367" y="335280"/>
            <a:ext cx="6732237" cy="1524000"/>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3600" kern="1200" spc="100" baseline="0">
                <a:solidFill>
                  <a:schemeClr val="tx1"/>
                </a:solidFill>
                <a:latin typeface="+mj-lt"/>
                <a:ea typeface="+mj-ea"/>
                <a:cs typeface="+mj-cs"/>
              </a:defRPr>
            </a:lvl1pPr>
          </a:lstStyle>
          <a:p>
            <a:r>
              <a:rPr lang="en-US" dirty="0">
                <a:solidFill>
                  <a:schemeClr val="accent1"/>
                </a:solidFill>
              </a:rPr>
              <a:t>Step 4: </a:t>
            </a:r>
            <a:r>
              <a:rPr lang="en-US" dirty="0"/>
              <a:t>Complete the basic information and select </a:t>
            </a:r>
            <a:r>
              <a:rPr lang="en-US" i="1" dirty="0"/>
              <a:t>Next</a:t>
            </a:r>
          </a:p>
        </p:txBody>
      </p:sp>
      <p:pic>
        <p:nvPicPr>
          <p:cNvPr id="19" name="Picture 18">
            <a:extLst>
              <a:ext uri="{FF2B5EF4-FFF2-40B4-BE49-F238E27FC236}">
                <a16:creationId xmlns:a16="http://schemas.microsoft.com/office/drawing/2014/main" id="{76985A83-81B4-16F9-DE47-04E59AA84C4F}"/>
              </a:ext>
            </a:extLst>
          </p:cNvPr>
          <p:cNvPicPr>
            <a:picLocks noChangeAspect="1"/>
          </p:cNvPicPr>
          <p:nvPr/>
        </p:nvPicPr>
        <p:blipFill>
          <a:blip r:embed="rId5"/>
          <a:stretch>
            <a:fillRect/>
          </a:stretch>
        </p:blipFill>
        <p:spPr>
          <a:xfrm>
            <a:off x="805542" y="2052252"/>
            <a:ext cx="8962073" cy="4320000"/>
          </a:xfrm>
          <a:prstGeom prst="rect">
            <a:avLst/>
          </a:prstGeom>
        </p:spPr>
      </p:pic>
      <p:sp>
        <p:nvSpPr>
          <p:cNvPr id="22" name="Footer Placeholder 83">
            <a:extLst>
              <a:ext uri="{FF2B5EF4-FFF2-40B4-BE49-F238E27FC236}">
                <a16:creationId xmlns:a16="http://schemas.microsoft.com/office/drawing/2014/main" id="{078D8226-38EA-B8A2-300F-5A8DD57CF021}"/>
              </a:ext>
            </a:extLst>
          </p:cNvPr>
          <p:cNvSpPr txBox="1">
            <a:spLocks/>
          </p:cNvSpPr>
          <p:nvPr/>
        </p:nvSpPr>
        <p:spPr>
          <a:xfrm>
            <a:off x="8924544" y="6384021"/>
            <a:ext cx="2099061" cy="365125"/>
          </a:xfrm>
          <a:prstGeom prst="rect">
            <a:avLst/>
          </a:prstGeom>
        </p:spPr>
        <p:txBody>
          <a:bodyPr vert="horz" lIns="91440" tIns="45720" rIns="91440" bIns="45720" rtlCol="0" anchor="ctr"/>
          <a:lstStyle>
            <a:defPPr>
              <a:defRPr lang="en-US"/>
            </a:defPPr>
            <a:lvl1pPr marL="0" algn="l" defTabSz="457200" rtl="0" eaLnBrk="1" latinLnBrk="0" hangingPunct="1">
              <a:defRPr sz="900" b="1" i="0" kern="1200">
                <a:solidFill>
                  <a:schemeClr val="tx1">
                    <a:lumMod val="75000"/>
                  </a:schemeClr>
                </a:solidFill>
                <a:effectLst>
                  <a:outerShdw blurRad="50800" dist="38100" dir="2700000" algn="tl" rotWithShape="0">
                    <a:srgbClr val="000000">
                      <a:alpha val="43000"/>
                    </a:srgbClr>
                  </a:outerShdw>
                </a:effectLst>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nl-NL" dirty="0">
                <a:effectLst/>
                <a:latin typeface="Calibri" panose="020F0502020204030204" pitchFamily="34" charset="0"/>
                <a:ea typeface="Calibri" panose="020F0502020204030204" pitchFamily="34" charset="0"/>
                <a:cs typeface="Calibri" panose="020F0502020204030204" pitchFamily="34" charset="0"/>
              </a:rPr>
              <a:t>Computers, part of your life – Grade 10</a:t>
            </a:r>
            <a:endParaRPr lang="en-US" dirty="0">
              <a:effectLst/>
              <a:latin typeface="Calibri" panose="020F0502020204030204" pitchFamily="34" charset="0"/>
              <a:ea typeface="Calibri" panose="020F0502020204030204" pitchFamily="34" charset="0"/>
              <a:cs typeface="Calibri" panose="020F0502020204030204" pitchFamily="34" charset="0"/>
            </a:endParaRPr>
          </a:p>
        </p:txBody>
      </p:sp>
      <p:sp>
        <p:nvSpPr>
          <p:cNvPr id="23" name="Arrow: Right 22">
            <a:extLst>
              <a:ext uri="{FF2B5EF4-FFF2-40B4-BE49-F238E27FC236}">
                <a16:creationId xmlns:a16="http://schemas.microsoft.com/office/drawing/2014/main" id="{962694F5-FD53-EE1D-A3E2-C7F65A8BEC08}"/>
              </a:ext>
            </a:extLst>
          </p:cNvPr>
          <p:cNvSpPr/>
          <p:nvPr/>
        </p:nvSpPr>
        <p:spPr>
          <a:xfrm rot="1741740">
            <a:off x="4192071" y="2743991"/>
            <a:ext cx="1432066" cy="742950"/>
          </a:xfrm>
          <a:prstGeom prst="rightArrow">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f-ZA"/>
          </a:p>
        </p:txBody>
      </p:sp>
      <p:sp>
        <p:nvSpPr>
          <p:cNvPr id="24" name="Slide Number Placeholder 5">
            <a:extLst>
              <a:ext uri="{FF2B5EF4-FFF2-40B4-BE49-F238E27FC236}">
                <a16:creationId xmlns:a16="http://schemas.microsoft.com/office/drawing/2014/main" id="{8DA24142-B909-895E-D1E7-443EAD757B9C}"/>
              </a:ext>
            </a:extLst>
          </p:cNvPr>
          <p:cNvSpPr txBox="1">
            <a:spLocks/>
          </p:cNvSpPr>
          <p:nvPr/>
        </p:nvSpPr>
        <p:spPr>
          <a:xfrm>
            <a:off x="0" y="6480364"/>
            <a:ext cx="617912" cy="365125"/>
          </a:xfrm>
          <a:prstGeom prst="rect">
            <a:avLst/>
          </a:prstGeom>
        </p:spPr>
        <p:txBody>
          <a:bodyPr/>
          <a:lstStyle>
            <a:defPPr>
              <a:defRPr lang="en-US"/>
            </a:defPPr>
            <a:lvl1pPr marL="0" algn="r" defTabSz="914400" rtl="0" eaLnBrk="1" latinLnBrk="0" hangingPunct="1">
              <a:defRPr sz="1100" b="0" i="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A98EE3D-8CD1-4C3F-BD1C-C98C9596463C}" type="slidenum">
              <a:rPr lang="en-US" smtClean="0">
                <a:solidFill>
                  <a:schemeClr val="tx1"/>
                </a:solidFill>
              </a:rPr>
              <a:pPr/>
              <a:t>8</a:t>
            </a:fld>
            <a:endParaRPr lang="en-US" dirty="0">
              <a:solidFill>
                <a:schemeClr val="tx1"/>
              </a:solidFill>
            </a:endParaRPr>
          </a:p>
        </p:txBody>
      </p:sp>
      <p:pic>
        <p:nvPicPr>
          <p:cNvPr id="25" name="Picture 24">
            <a:extLst>
              <a:ext uri="{FF2B5EF4-FFF2-40B4-BE49-F238E27FC236}">
                <a16:creationId xmlns:a16="http://schemas.microsoft.com/office/drawing/2014/main" id="{AA7C673F-53D4-F893-DA99-F1A78B913C9B}"/>
              </a:ext>
            </a:extLst>
          </p:cNvPr>
          <p:cNvPicPr>
            <a:picLocks noChangeAspect="1"/>
          </p:cNvPicPr>
          <p:nvPr/>
        </p:nvPicPr>
        <p:blipFill>
          <a:blip r:embed="rId6" cstate="hqprint">
            <a:extLst>
              <a:ext uri="{28A0092B-C50C-407E-A947-70E740481C1C}">
                <a14:useLocalDpi xmlns:a14="http://schemas.microsoft.com/office/drawing/2010/main"/>
              </a:ext>
            </a:extLst>
          </a:blip>
          <a:srcRect/>
          <a:stretch/>
        </p:blipFill>
        <p:spPr>
          <a:xfrm>
            <a:off x="11182662" y="6215968"/>
            <a:ext cx="810615" cy="533178"/>
          </a:xfrm>
          <a:prstGeom prst="rect">
            <a:avLst/>
          </a:prstGeom>
        </p:spPr>
      </p:pic>
    </p:spTree>
    <p:extLst>
      <p:ext uri="{BB962C8B-B14F-4D97-AF65-F5344CB8AC3E}">
        <p14:creationId xmlns:p14="http://schemas.microsoft.com/office/powerpoint/2010/main" val="1759604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randombar(horizontal)">
                                      <p:cBhvr>
                                        <p:cTn id="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18">
            <a:extLst>
              <a:ext uri="{FF2B5EF4-FFF2-40B4-BE49-F238E27FC236}">
                <a16:creationId xmlns:a16="http://schemas.microsoft.com/office/drawing/2014/main" id="{137F878B-E773-04A9-23BB-A6DF6A69B984}"/>
              </a:ext>
            </a:extLst>
          </p:cNvPr>
          <p:cNvPicPr>
            <a:picLocks noGrp="1" noChangeAspect="1"/>
          </p:cNvPicPr>
          <p:nvPr>
            <p:ph type="pic" sz="quarter" idx="11"/>
          </p:nvPr>
        </p:nvPicPr>
        <p:blipFill>
          <a:blip r:embed="rId2"/>
          <a:srcRect l="10983" r="10983"/>
          <a:stretch/>
        </p:blipFill>
        <p:spPr>
          <a:xfrm flipH="1">
            <a:off x="7213843" y="0"/>
            <a:ext cx="5024825" cy="6858000"/>
          </a:xfrm>
        </p:spPr>
      </p:pic>
      <p:grpSp>
        <p:nvGrpSpPr>
          <p:cNvPr id="2" name="Group 1">
            <a:extLst>
              <a:ext uri="{FF2B5EF4-FFF2-40B4-BE49-F238E27FC236}">
                <a16:creationId xmlns:a16="http://schemas.microsoft.com/office/drawing/2014/main" id="{CC1EF105-497F-4EFD-8E5D-D4573ED81310}"/>
              </a:ext>
              <a:ext uri="{C183D7F6-B498-43B3-948B-1728B52AA6E4}">
                <adec:decorative xmlns:adec="http://schemas.microsoft.com/office/drawing/2017/decorative" val="1"/>
              </a:ext>
            </a:extLst>
          </p:cNvPr>
          <p:cNvGrpSpPr/>
          <p:nvPr/>
        </p:nvGrpSpPr>
        <p:grpSpPr>
          <a:xfrm>
            <a:off x="7370364" y="-23539"/>
            <a:ext cx="2562565" cy="6885155"/>
            <a:chOff x="7370364" y="-23539"/>
            <a:chExt cx="2562565" cy="6885155"/>
          </a:xfrm>
        </p:grpSpPr>
        <p:pic>
          <p:nvPicPr>
            <p:cNvPr id="13" name="Graphic 12">
              <a:extLst>
                <a:ext uri="{FF2B5EF4-FFF2-40B4-BE49-F238E27FC236}">
                  <a16:creationId xmlns:a16="http://schemas.microsoft.com/office/drawing/2014/main" id="{2F08D551-B30D-FCB1-C8B2-0160EC53095F}"/>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10800000">
              <a:off x="7829202" y="5156615"/>
              <a:ext cx="878334" cy="1705001"/>
            </a:xfrm>
            <a:prstGeom prst="rect">
              <a:avLst/>
            </a:prstGeom>
          </p:spPr>
        </p:pic>
        <p:sp>
          <p:nvSpPr>
            <p:cNvPr id="15" name="Freeform: Shape 14">
              <a:extLst>
                <a:ext uri="{FF2B5EF4-FFF2-40B4-BE49-F238E27FC236}">
                  <a16:creationId xmlns:a16="http://schemas.microsoft.com/office/drawing/2014/main" id="{F5AA2D64-53A7-BC77-FBA2-EC723D311450}"/>
                </a:ext>
                <a:ext uri="{C183D7F6-B498-43B3-948B-1728B52AA6E4}">
                  <adec:decorative xmlns:adec="http://schemas.microsoft.com/office/drawing/2017/decorative" val="1"/>
                </a:ext>
              </a:extLst>
            </p:cNvPr>
            <p:cNvSpPr/>
            <p:nvPr/>
          </p:nvSpPr>
          <p:spPr>
            <a:xfrm>
              <a:off x="7370364" y="-23539"/>
              <a:ext cx="2562565" cy="6884359"/>
            </a:xfrm>
            <a:custGeom>
              <a:avLst/>
              <a:gdLst>
                <a:gd name="connsiteX0" fmla="*/ 2535833 w 2562565"/>
                <a:gd name="connsiteY0" fmla="*/ 0 h 6884359"/>
                <a:gd name="connsiteX1" fmla="*/ 2106829 w 2562565"/>
                <a:gd name="connsiteY1" fmla="*/ 1564627 h 6884359"/>
                <a:gd name="connsiteX2" fmla="*/ 1764389 w 2562565"/>
                <a:gd name="connsiteY2" fmla="*/ 2840498 h 6884359"/>
                <a:gd name="connsiteX3" fmla="*/ 1579803 w 2562565"/>
                <a:gd name="connsiteY3" fmla="*/ 2925726 h 6884359"/>
                <a:gd name="connsiteX4" fmla="*/ 1467779 w 2562565"/>
                <a:gd name="connsiteY4" fmla="*/ 2731101 h 6884359"/>
                <a:gd name="connsiteX5" fmla="*/ 1727472 w 2562565"/>
                <a:gd name="connsiteY5" fmla="*/ 1773244 h 6884359"/>
                <a:gd name="connsiteX6" fmla="*/ 1709650 w 2562565"/>
                <a:gd name="connsiteY6" fmla="*/ 1633318 h 6884359"/>
                <a:gd name="connsiteX7" fmla="*/ 1597625 w 2562565"/>
                <a:gd name="connsiteY7" fmla="*/ 1546818 h 6884359"/>
                <a:gd name="connsiteX8" fmla="*/ 1372303 w 2562565"/>
                <a:gd name="connsiteY8" fmla="*/ 1676568 h 6884359"/>
                <a:gd name="connsiteX9" fmla="*/ 977670 w 2562565"/>
                <a:gd name="connsiteY9" fmla="*/ 3131798 h 6884359"/>
                <a:gd name="connsiteX10" fmla="*/ 5092 w 2562565"/>
                <a:gd name="connsiteY10" fmla="*/ 6867823 h 6884359"/>
                <a:gd name="connsiteX11" fmla="*/ 0 w 2562565"/>
                <a:gd name="connsiteY11" fmla="*/ 6884360 h 6884359"/>
                <a:gd name="connsiteX12" fmla="*/ 26733 w 2562565"/>
                <a:gd name="connsiteY12" fmla="*/ 6884360 h 6884359"/>
                <a:gd name="connsiteX13" fmla="*/ 1003131 w 2562565"/>
                <a:gd name="connsiteY13" fmla="*/ 3139431 h 6884359"/>
                <a:gd name="connsiteX14" fmla="*/ 1397763 w 2562565"/>
                <a:gd name="connsiteY14" fmla="*/ 1684200 h 6884359"/>
                <a:gd name="connsiteX15" fmla="*/ 1592533 w 2562565"/>
                <a:gd name="connsiteY15" fmla="*/ 1572259 h 6884359"/>
                <a:gd name="connsiteX16" fmla="*/ 1688009 w 2562565"/>
                <a:gd name="connsiteY16" fmla="*/ 1646039 h 6884359"/>
                <a:gd name="connsiteX17" fmla="*/ 1703285 w 2562565"/>
                <a:gd name="connsiteY17" fmla="*/ 1766884 h 6884359"/>
                <a:gd name="connsiteX18" fmla="*/ 1443591 w 2562565"/>
                <a:gd name="connsiteY18" fmla="*/ 2724741 h 6884359"/>
                <a:gd name="connsiteX19" fmla="*/ 1573438 w 2562565"/>
                <a:gd name="connsiteY19" fmla="*/ 2949894 h 6884359"/>
                <a:gd name="connsiteX20" fmla="*/ 1788577 w 2562565"/>
                <a:gd name="connsiteY20" fmla="*/ 2849402 h 6884359"/>
                <a:gd name="connsiteX21" fmla="*/ 1788577 w 2562565"/>
                <a:gd name="connsiteY21" fmla="*/ 2848130 h 6884359"/>
                <a:gd name="connsiteX22" fmla="*/ 2131016 w 2562565"/>
                <a:gd name="connsiteY22" fmla="*/ 1570987 h 6884359"/>
                <a:gd name="connsiteX23" fmla="*/ 2562566 w 2562565"/>
                <a:gd name="connsiteY23" fmla="*/ 1272 h 6884359"/>
                <a:gd name="connsiteX24" fmla="*/ 2535833 w 2562565"/>
                <a:gd name="connsiteY24" fmla="*/ 0 h 68843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562565" h="6884359">
                  <a:moveTo>
                    <a:pt x="2535833" y="0"/>
                  </a:moveTo>
                  <a:lnTo>
                    <a:pt x="2106829" y="1564627"/>
                  </a:lnTo>
                  <a:lnTo>
                    <a:pt x="1764389" y="2840498"/>
                  </a:lnTo>
                  <a:cubicBezTo>
                    <a:pt x="1731291" y="2910461"/>
                    <a:pt x="1653638" y="2946078"/>
                    <a:pt x="1579803" y="2925726"/>
                  </a:cubicBezTo>
                  <a:cubicBezTo>
                    <a:pt x="1495785" y="2902829"/>
                    <a:pt x="1444864" y="2815057"/>
                    <a:pt x="1467779" y="2731101"/>
                  </a:cubicBezTo>
                  <a:lnTo>
                    <a:pt x="1727472" y="1773244"/>
                  </a:lnTo>
                  <a:cubicBezTo>
                    <a:pt x="1740202" y="1726178"/>
                    <a:pt x="1733837" y="1676568"/>
                    <a:pt x="1709650" y="1633318"/>
                  </a:cubicBezTo>
                  <a:cubicBezTo>
                    <a:pt x="1685463" y="1590068"/>
                    <a:pt x="1646000" y="1559539"/>
                    <a:pt x="1597625" y="1546818"/>
                  </a:cubicBezTo>
                  <a:cubicBezTo>
                    <a:pt x="1499604" y="1520105"/>
                    <a:pt x="1397763" y="1578620"/>
                    <a:pt x="1372303" y="1676568"/>
                  </a:cubicBezTo>
                  <a:lnTo>
                    <a:pt x="977670" y="3131798"/>
                  </a:lnTo>
                  <a:lnTo>
                    <a:pt x="5092" y="6867823"/>
                  </a:lnTo>
                  <a:cubicBezTo>
                    <a:pt x="5092" y="6867823"/>
                    <a:pt x="1273" y="6880544"/>
                    <a:pt x="0" y="6884360"/>
                  </a:cubicBezTo>
                  <a:lnTo>
                    <a:pt x="26733" y="6884360"/>
                  </a:lnTo>
                  <a:lnTo>
                    <a:pt x="1003131" y="3139431"/>
                  </a:lnTo>
                  <a:lnTo>
                    <a:pt x="1397763" y="1684200"/>
                  </a:lnTo>
                  <a:cubicBezTo>
                    <a:pt x="1420677" y="1600245"/>
                    <a:pt x="1508515" y="1549363"/>
                    <a:pt x="1592533" y="1572259"/>
                  </a:cubicBezTo>
                  <a:cubicBezTo>
                    <a:pt x="1633270" y="1583708"/>
                    <a:pt x="1667641" y="1609149"/>
                    <a:pt x="1688009" y="1646039"/>
                  </a:cubicBezTo>
                  <a:cubicBezTo>
                    <a:pt x="1709650" y="1682928"/>
                    <a:pt x="1714742" y="1724906"/>
                    <a:pt x="1703285" y="1766884"/>
                  </a:cubicBezTo>
                  <a:lnTo>
                    <a:pt x="1443591" y="2724741"/>
                  </a:lnTo>
                  <a:cubicBezTo>
                    <a:pt x="1416858" y="2822689"/>
                    <a:pt x="1475417" y="2924453"/>
                    <a:pt x="1573438" y="2949894"/>
                  </a:cubicBezTo>
                  <a:cubicBezTo>
                    <a:pt x="1660003" y="2972792"/>
                    <a:pt x="1750386" y="2930814"/>
                    <a:pt x="1788577" y="2849402"/>
                  </a:cubicBezTo>
                  <a:lnTo>
                    <a:pt x="1788577" y="2848130"/>
                  </a:lnTo>
                  <a:lnTo>
                    <a:pt x="2131016" y="1570987"/>
                  </a:lnTo>
                  <a:lnTo>
                    <a:pt x="2562566" y="1272"/>
                  </a:lnTo>
                  <a:cubicBezTo>
                    <a:pt x="2553655" y="0"/>
                    <a:pt x="2544744" y="0"/>
                    <a:pt x="2535833" y="0"/>
                  </a:cubicBezTo>
                  <a:close/>
                </a:path>
              </a:pathLst>
            </a:custGeom>
            <a:solidFill>
              <a:schemeClr val="accent1"/>
            </a:solidFill>
            <a:ln w="12700" cap="flat">
              <a:noFill/>
              <a:prstDash val="solid"/>
              <a:miter/>
            </a:ln>
          </p:spPr>
          <p:txBody>
            <a:bodyPr rtlCol="0" anchor="ctr"/>
            <a:lstStyle/>
            <a:p>
              <a:endParaRPr lang="en-US" dirty="0"/>
            </a:p>
          </p:txBody>
        </p:sp>
      </p:grpSp>
      <p:sp>
        <p:nvSpPr>
          <p:cNvPr id="8" name="Title 22">
            <a:extLst>
              <a:ext uri="{FF2B5EF4-FFF2-40B4-BE49-F238E27FC236}">
                <a16:creationId xmlns:a16="http://schemas.microsoft.com/office/drawing/2014/main" id="{B5CBA9FC-00EA-8A28-B3C8-51B322C3409A}"/>
              </a:ext>
            </a:extLst>
          </p:cNvPr>
          <p:cNvSpPr txBox="1">
            <a:spLocks/>
          </p:cNvSpPr>
          <p:nvPr/>
        </p:nvSpPr>
        <p:spPr>
          <a:xfrm>
            <a:off x="962367" y="335280"/>
            <a:ext cx="6732237" cy="1524000"/>
          </a:xfrm>
          <a:prstGeom prst="rect">
            <a:avLst/>
          </a:prstGeom>
        </p:spPr>
        <p:txBody>
          <a:bodyPr vert="horz" lIns="91440" tIns="45720" rIns="91440" bIns="45720" rtlCol="0" anchor="b">
            <a:normAutofit lnSpcReduction="10000"/>
          </a:bodyPr>
          <a:lstStyle>
            <a:lvl1pPr algn="l" defTabSz="914400" rtl="0" eaLnBrk="1" latinLnBrk="0" hangingPunct="1">
              <a:lnSpc>
                <a:spcPct val="90000"/>
              </a:lnSpc>
              <a:spcBef>
                <a:spcPct val="0"/>
              </a:spcBef>
              <a:buNone/>
              <a:defRPr sz="3600" kern="1200" spc="100" baseline="0">
                <a:solidFill>
                  <a:schemeClr val="tx1"/>
                </a:solidFill>
                <a:latin typeface="+mj-lt"/>
                <a:ea typeface="+mj-ea"/>
                <a:cs typeface="+mj-cs"/>
              </a:defRPr>
            </a:lvl1pPr>
          </a:lstStyle>
          <a:p>
            <a:r>
              <a:rPr lang="en-US" dirty="0">
                <a:solidFill>
                  <a:schemeClr val="accent1"/>
                </a:solidFill>
              </a:rPr>
              <a:t>Step 5: </a:t>
            </a:r>
            <a:r>
              <a:rPr lang="en-US" dirty="0"/>
              <a:t>Type in your username (try to be as unique as possible) and select </a:t>
            </a:r>
            <a:r>
              <a:rPr lang="en-US" i="1" dirty="0"/>
              <a:t>Next</a:t>
            </a:r>
          </a:p>
        </p:txBody>
      </p:sp>
      <p:pic>
        <p:nvPicPr>
          <p:cNvPr id="4" name="Picture 3" descr="A screenshot of a computer&#10;&#10;Description automatically generated">
            <a:extLst>
              <a:ext uri="{FF2B5EF4-FFF2-40B4-BE49-F238E27FC236}">
                <a16:creationId xmlns:a16="http://schemas.microsoft.com/office/drawing/2014/main" id="{BBA2850C-58BC-B2BB-8DC8-6D0A77801723}"/>
              </a:ext>
            </a:extLst>
          </p:cNvPr>
          <p:cNvPicPr>
            <a:picLocks noChangeAspect="1"/>
          </p:cNvPicPr>
          <p:nvPr/>
        </p:nvPicPr>
        <p:blipFill>
          <a:blip r:embed="rId5"/>
          <a:stretch>
            <a:fillRect/>
          </a:stretch>
        </p:blipFill>
        <p:spPr>
          <a:xfrm>
            <a:off x="570093" y="2015267"/>
            <a:ext cx="9721817" cy="4320000"/>
          </a:xfrm>
          <a:prstGeom prst="rect">
            <a:avLst/>
          </a:prstGeom>
        </p:spPr>
      </p:pic>
      <p:sp>
        <p:nvSpPr>
          <p:cNvPr id="10" name="Footer Placeholder 83">
            <a:extLst>
              <a:ext uri="{FF2B5EF4-FFF2-40B4-BE49-F238E27FC236}">
                <a16:creationId xmlns:a16="http://schemas.microsoft.com/office/drawing/2014/main" id="{C5C10E00-0552-2566-2071-CC4E5480C076}"/>
              </a:ext>
            </a:extLst>
          </p:cNvPr>
          <p:cNvSpPr txBox="1">
            <a:spLocks/>
          </p:cNvSpPr>
          <p:nvPr/>
        </p:nvSpPr>
        <p:spPr>
          <a:xfrm>
            <a:off x="8924544" y="6384021"/>
            <a:ext cx="2099061" cy="365125"/>
          </a:xfrm>
          <a:prstGeom prst="rect">
            <a:avLst/>
          </a:prstGeom>
        </p:spPr>
        <p:txBody>
          <a:bodyPr vert="horz" lIns="91440" tIns="45720" rIns="91440" bIns="45720" rtlCol="0" anchor="ctr"/>
          <a:lstStyle>
            <a:defPPr>
              <a:defRPr lang="en-US"/>
            </a:defPPr>
            <a:lvl1pPr marL="0" algn="l" defTabSz="457200" rtl="0" eaLnBrk="1" latinLnBrk="0" hangingPunct="1">
              <a:defRPr sz="900" b="1" i="0" kern="1200">
                <a:solidFill>
                  <a:schemeClr val="tx1">
                    <a:lumMod val="75000"/>
                  </a:schemeClr>
                </a:solidFill>
                <a:effectLst>
                  <a:outerShdw blurRad="50800" dist="38100" dir="2700000" algn="tl" rotWithShape="0">
                    <a:srgbClr val="000000">
                      <a:alpha val="43000"/>
                    </a:srgbClr>
                  </a:outerShdw>
                </a:effectLst>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nl-NL" dirty="0">
                <a:effectLst/>
                <a:latin typeface="Calibri" panose="020F0502020204030204" pitchFamily="34" charset="0"/>
                <a:ea typeface="Calibri" panose="020F0502020204030204" pitchFamily="34" charset="0"/>
                <a:cs typeface="Calibri" panose="020F0502020204030204" pitchFamily="34" charset="0"/>
              </a:rPr>
              <a:t>Computers, part of your life – Grade 10</a:t>
            </a:r>
            <a:endParaRPr lang="en-US" dirty="0">
              <a:effectLst/>
              <a:latin typeface="Calibri" panose="020F0502020204030204" pitchFamily="34" charset="0"/>
              <a:ea typeface="Calibri" panose="020F0502020204030204" pitchFamily="34" charset="0"/>
              <a:cs typeface="Calibri" panose="020F0502020204030204" pitchFamily="34" charset="0"/>
            </a:endParaRPr>
          </a:p>
        </p:txBody>
      </p:sp>
      <p:sp>
        <p:nvSpPr>
          <p:cNvPr id="11" name="Arrow: Right 10">
            <a:extLst>
              <a:ext uri="{FF2B5EF4-FFF2-40B4-BE49-F238E27FC236}">
                <a16:creationId xmlns:a16="http://schemas.microsoft.com/office/drawing/2014/main" id="{E1AABE6B-1D31-7F59-78CD-8EB1B55FC3CF}"/>
              </a:ext>
            </a:extLst>
          </p:cNvPr>
          <p:cNvSpPr/>
          <p:nvPr/>
        </p:nvSpPr>
        <p:spPr>
          <a:xfrm rot="1741740">
            <a:off x="4707573" y="2658266"/>
            <a:ext cx="1432066" cy="742950"/>
          </a:xfrm>
          <a:prstGeom prst="rightArrow">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f-ZA"/>
          </a:p>
        </p:txBody>
      </p:sp>
      <p:sp>
        <p:nvSpPr>
          <p:cNvPr id="12" name="Slide Number Placeholder 5">
            <a:extLst>
              <a:ext uri="{FF2B5EF4-FFF2-40B4-BE49-F238E27FC236}">
                <a16:creationId xmlns:a16="http://schemas.microsoft.com/office/drawing/2014/main" id="{7F4D2C2D-3EEC-CAB5-82ED-D0DC9BB0996E}"/>
              </a:ext>
            </a:extLst>
          </p:cNvPr>
          <p:cNvSpPr txBox="1">
            <a:spLocks/>
          </p:cNvSpPr>
          <p:nvPr/>
        </p:nvSpPr>
        <p:spPr>
          <a:xfrm>
            <a:off x="0" y="6480364"/>
            <a:ext cx="617912" cy="365125"/>
          </a:xfrm>
          <a:prstGeom prst="rect">
            <a:avLst/>
          </a:prstGeom>
        </p:spPr>
        <p:txBody>
          <a:bodyPr/>
          <a:lstStyle>
            <a:defPPr>
              <a:defRPr lang="en-US"/>
            </a:defPPr>
            <a:lvl1pPr marL="0" algn="r" defTabSz="914400" rtl="0" eaLnBrk="1" latinLnBrk="0" hangingPunct="1">
              <a:defRPr sz="1100" b="0" i="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A98EE3D-8CD1-4C3F-BD1C-C98C9596463C}" type="slidenum">
              <a:rPr lang="en-US" smtClean="0">
                <a:solidFill>
                  <a:schemeClr val="tx1"/>
                </a:solidFill>
              </a:rPr>
              <a:pPr/>
              <a:t>9</a:t>
            </a:fld>
            <a:endParaRPr lang="en-US" dirty="0">
              <a:solidFill>
                <a:schemeClr val="tx1"/>
              </a:solidFill>
            </a:endParaRPr>
          </a:p>
        </p:txBody>
      </p:sp>
      <p:pic>
        <p:nvPicPr>
          <p:cNvPr id="14" name="Picture 13">
            <a:extLst>
              <a:ext uri="{FF2B5EF4-FFF2-40B4-BE49-F238E27FC236}">
                <a16:creationId xmlns:a16="http://schemas.microsoft.com/office/drawing/2014/main" id="{760247BF-E3DF-F44E-74CE-634E371CED7E}"/>
              </a:ext>
            </a:extLst>
          </p:cNvPr>
          <p:cNvPicPr>
            <a:picLocks noChangeAspect="1"/>
          </p:cNvPicPr>
          <p:nvPr/>
        </p:nvPicPr>
        <p:blipFill>
          <a:blip r:embed="rId6" cstate="hqprint">
            <a:extLst>
              <a:ext uri="{28A0092B-C50C-407E-A947-70E740481C1C}">
                <a14:useLocalDpi xmlns:a14="http://schemas.microsoft.com/office/drawing/2010/main"/>
              </a:ext>
            </a:extLst>
          </a:blip>
          <a:srcRect/>
          <a:stretch/>
        </p:blipFill>
        <p:spPr>
          <a:xfrm>
            <a:off x="11182662" y="6215968"/>
            <a:ext cx="810615" cy="533178"/>
          </a:xfrm>
          <a:prstGeom prst="rect">
            <a:avLst/>
          </a:prstGeom>
        </p:spPr>
      </p:pic>
    </p:spTree>
    <p:extLst>
      <p:ext uri="{BB962C8B-B14F-4D97-AF65-F5344CB8AC3E}">
        <p14:creationId xmlns:p14="http://schemas.microsoft.com/office/powerpoint/2010/main" val="18671125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randombar(horizontal)">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theme/theme1.xml><?xml version="1.0" encoding="utf-8"?>
<a:theme xmlns:a="http://schemas.openxmlformats.org/drawingml/2006/main" name="Custom">
  <a:themeElements>
    <a:clrScheme name="TM11534312">
      <a:dk1>
        <a:srgbClr val="000000"/>
      </a:dk1>
      <a:lt1>
        <a:srgbClr val="FFFFFF"/>
      </a:lt1>
      <a:dk2>
        <a:srgbClr val="D87A1A"/>
      </a:dk2>
      <a:lt2>
        <a:srgbClr val="E7E6E6"/>
      </a:lt2>
      <a:accent1>
        <a:srgbClr val="FFBA00"/>
      </a:accent1>
      <a:accent2>
        <a:srgbClr val="7229D2"/>
      </a:accent2>
      <a:accent3>
        <a:srgbClr val="C62FE1"/>
      </a:accent3>
      <a:accent4>
        <a:srgbClr val="CF1DA0"/>
      </a:accent4>
      <a:accent5>
        <a:srgbClr val="E12F68"/>
      </a:accent5>
      <a:accent6>
        <a:srgbClr val="CF2E1D"/>
      </a:accent6>
      <a:hlink>
        <a:srgbClr val="87882D"/>
      </a:hlink>
      <a:folHlink>
        <a:srgbClr val="7F7F7F"/>
      </a:folHlink>
    </a:clrScheme>
    <a:fontScheme name="Custom 62">
      <a:majorFont>
        <a:latin typeface="Book Antiqua"/>
        <a:ea typeface=""/>
        <a:cs typeface=""/>
      </a:majorFont>
      <a:minorFont>
        <a:latin typeface="Century Gothic"/>
        <a:ea typeface=""/>
        <a:cs typeface=""/>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TM11534312_Win32_SL_V3" id="{997564FD-A068-4008-83B6-070AA4A47434}" vid="{E6A5A359-31DF-46AC-82A0-260451C80A3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Background xmlns="71af3243-3dd4-4a8d-8c0d-dd76da1f02a5">false</Background>
    <Status xmlns="71af3243-3dd4-4a8d-8c0d-dd76da1f02a5">Not started</Status>
    <_ip_UnifiedCompliancePolicyUIAction xmlns="http://schemas.microsoft.com/sharepoint/v3" xsi:nil="true"/>
    <Image xmlns="71af3243-3dd4-4a8d-8c0d-dd76da1f02a5">
      <Url xsi:nil="true"/>
      <Description xsi:nil="true"/>
    </Image>
    <_ip_UnifiedCompliancePolicyProperties xmlns="http://schemas.microsoft.com/sharepoint/v3" xsi:nil="true"/>
    <ImageTagsTaxHTField xmlns="71af3243-3dd4-4a8d-8c0d-dd76da1f02a5">
      <Terms xmlns="http://schemas.microsoft.com/office/infopath/2007/PartnerControls"/>
    </ImageTagsTaxHTField>
    <TaxCatchAll xmlns="230e9df3-be65-4c73-a93b-d1236ebd677e" xsi:nil="true"/>
    <MediaServiceKeyPoints xmlns="71af3243-3dd4-4a8d-8c0d-dd76da1f02a5"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27" ma:contentTypeDescription="Create a new document." ma:contentTypeScope="" ma:versionID="c6f9a84f66a9c8b9a21755b9ffafb945">
  <xsd:schema xmlns:xsd="http://www.w3.org/2001/XMLSchema" xmlns:xs="http://www.w3.org/2001/XMLSchema" xmlns:p="http://schemas.microsoft.com/office/2006/metadata/properties" xmlns:ns1="http://schemas.microsoft.com/sharepoint/v3" xmlns:ns2="71af3243-3dd4-4a8d-8c0d-dd76da1f02a5" xmlns:ns3="16c05727-aa75-4e4a-9b5f-8a80a1165891" xmlns:ns4="230e9df3-be65-4c73-a93b-d1236ebd677e" targetNamespace="http://schemas.microsoft.com/office/2006/metadata/properties" ma:root="true" ma:fieldsID="27df39e3e7036dff54f89ddd5805ce72" ns1:_="" ns2:_="" ns3:_="" ns4:_="">
    <xsd:import namespace="http://schemas.microsoft.com/sharepoint/v3"/>
    <xsd:import namespace="71af3243-3dd4-4a8d-8c0d-dd76da1f02a5"/>
    <xsd:import namespace="16c05727-aa75-4e4a-9b5f-8a80a1165891"/>
    <xsd:import namespace="230e9df3-be65-4c73-a93b-d1236ebd677e"/>
    <xsd:element name="properties">
      <xsd:complexType>
        <xsd:sequence>
          <xsd:element name="documentManagement">
            <xsd:complexType>
              <xsd:all>
                <xsd:element ref="ns2:Status" minOccurs="0"/>
                <xsd:element ref="ns2:Image" minOccurs="0"/>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1:_ip_UnifiedCompliancePolicyProperties" minOccurs="0"/>
                <xsd:element ref="ns1:_ip_UnifiedCompliancePolicyUIAction" minOccurs="0"/>
                <xsd:element ref="ns4:TaxCatchAll" minOccurs="0"/>
                <xsd:element ref="ns2:ImageTagsTaxHTField" minOccurs="0"/>
                <xsd:element ref="ns2:MediaServiceLocation" minOccurs="0"/>
                <xsd:element ref="ns2:MediaLengthInSeconds" minOccurs="0"/>
                <xsd:element ref="ns2:Background" minOccurs="0"/>
                <xsd:element ref="ns2:MediaServiceSearchProperties" minOccurs="0"/>
                <xsd:element ref="ns2:MediaServiceDocTag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0" nillable="true" ma:displayName="Unified Compliance Policy Properties" ma:hidden="true" ma:internalName="_ip_UnifiedCompliancePolicyProperties" ma:readOnly="false">
      <xsd:simpleType>
        <xsd:restriction base="dms:Note"/>
      </xsd:simpleType>
    </xsd:element>
    <xsd:element name="_ip_UnifiedCompliancePolicyUIAction" ma:index="21" nillable="true" ma:displayName="Unified Compliance Policy UI Action" ma:hidden="true" ma:internalName="_ip_UnifiedCompliancePolicyUIAction" ma:readOnly="fals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Status" ma:index="2" nillable="true" ma:displayName="Status" ma:default="Not started" ma:format="Dropdown" ma:internalName="Status" ma:readOnly="false">
      <xsd:simpleType>
        <xsd:restriction base="dms:Choice">
          <xsd:enumeration value="Not started"/>
          <xsd:enumeration value="In Progress"/>
          <xsd:enumeration value="Completed"/>
        </xsd:restriction>
      </xsd:simpleType>
    </xsd:element>
    <xsd:element name="Image" ma:index="3" nillable="true" ma:displayName="Image" ma:format="Image" ma:internalName="Image" ma:readOnly="false">
      <xsd:complexType>
        <xsd:complexContent>
          <xsd:extension base="dms:URL">
            <xsd:sequence>
              <xsd:element name="Url" type="dms:ValidUrl" minOccurs="0" nillable="true"/>
              <xsd:element name="Description" type="xsd:string" nillable="true"/>
            </xsd:sequence>
          </xsd:extension>
        </xsd:complexContent>
      </xsd:complexType>
    </xsd:element>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hidden="true" ma:internalName="MediaServiceOCR" ma:readOnly="true">
      <xsd:simpleType>
        <xsd:restriction base="dms:Note"/>
      </xsd:simpleType>
    </xsd:element>
    <xsd:element name="MediaServiceAutoTags" ma:index="11" nillable="true" ma:displayName="MediaServiceAutoTags" ma:hidden="true"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hidden="true" ma:internalName="MediaServiceKeyPoints" ma:readOnly="false">
      <xsd:simpleType>
        <xsd:restriction base="dms:Note"/>
      </xsd:simpleType>
    </xsd:element>
    <xsd:element name="MediaServiceDateTaken" ma:index="18" nillable="true" ma:displayName="MediaServiceDateTaken" ma:hidden="true" ma:internalName="MediaServiceDateTaken" ma:readOnly="true">
      <xsd:simpleType>
        <xsd:restriction base="dms:Text"/>
      </xsd:simpleType>
    </xsd:element>
    <xsd:element name="ImageTagsTaxHTField" ma:index="25" nillable="true" ma:taxonomy="true" ma:internalName="ImageTagsTaxHTField" ma:taxonomyFieldName="MediaServiceImageTags" ma:displayName="Image Tags" ma:readOnly="false" ma:fieldId="{5cf76f15-5ced-4ddc-b409-7134ff3c332f}" ma:taxonomyMulti="true" ma:sspId="e385fb40-52d4-4fae-9c5b-3e8ff8a5878e" ma:termSetId="09814cd3-568e-fe90-9814-8d621ff8fb84" ma:anchorId="fba54fb3-c3e1-fe81-a776-ca4b69148c4d" ma:open="true" ma:isKeyword="false">
      <xsd:complexType>
        <xsd:sequence>
          <xsd:element ref="pc:Terms" minOccurs="0" maxOccurs="1"/>
        </xsd:sequence>
      </xsd:complexType>
    </xsd:element>
    <xsd:element name="MediaServiceLocation" ma:index="26" nillable="true" ma:displayName="Location" ma:hidden="true" ma:internalName="MediaServiceLocation" ma:readOnly="true">
      <xsd:simpleType>
        <xsd:restriction base="dms:Text"/>
      </xsd:simpleType>
    </xsd:element>
    <xsd:element name="MediaLengthInSeconds" ma:index="27" nillable="true" ma:displayName="MediaLengthInSeconds" ma:hidden="true" ma:internalName="MediaLengthInSeconds" ma:readOnly="true">
      <xsd:simpleType>
        <xsd:restriction base="dms:Unknown"/>
      </xsd:simpleType>
    </xsd:element>
    <xsd:element name="Background" ma:index="28" nillable="true" ma:displayName="Background" ma:default="0" ma:format="Dropdown" ma:internalName="Background">
      <xsd:simpleType>
        <xsd:restriction base="dms:Boolean"/>
      </xsd:simpleType>
    </xsd:element>
    <xsd:element name="MediaServiceSearchProperties" ma:index="29" nillable="true" ma:displayName="MediaServiceSearchProperties" ma:hidden="true" ma:internalName="MediaServiceSearchProperties" ma:readOnly="true">
      <xsd:simpleType>
        <xsd:restriction base="dms:Note"/>
      </xsd:simpleType>
    </xsd:element>
    <xsd:element name="MediaServiceDocTags" ma:index="30" nillable="true" ma:displayName="MediaServiceDocTags" ma:hidden="true" ma:internalName="MediaServiceDocTags" ma:readOnly="true">
      <xsd:simpleType>
        <xsd:restriction base="dms:Note"/>
      </xsd:simpleType>
    </xsd:element>
    <xsd:element name="MediaServiceObjectDetectorVersions" ma:index="31"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hidden="true"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hidden="true" ma:internalName="SharedWithDetail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3f6bfcbc-3db3-4ae6-bd76-326f0798ad28}" ma:internalName="TaxCatchAll" ma:readOnly="false" ma:showField="CatchAllData" ma:web="16c05727-aa75-4e4a-9b5f-8a80a116589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CE11EC4-AF13-4A6E-A5E0-5A264B291FD2}">
  <ds:schemaRefs>
    <ds:schemaRef ds:uri="http://schemas.microsoft.com/office/2006/metadata/properties"/>
    <ds:schemaRef ds:uri="http://schemas.microsoft.com/office/infopath/2007/PartnerControls"/>
    <ds:schemaRef ds:uri="71af3243-3dd4-4a8d-8c0d-dd76da1f02a5"/>
    <ds:schemaRef ds:uri="http://schemas.microsoft.com/sharepoint/v3"/>
    <ds:schemaRef ds:uri="230e9df3-be65-4c73-a93b-d1236ebd677e"/>
  </ds:schemaRefs>
</ds:datastoreItem>
</file>

<file path=customXml/itemProps2.xml><?xml version="1.0" encoding="utf-8"?>
<ds:datastoreItem xmlns:ds="http://schemas.openxmlformats.org/officeDocument/2006/customXml" ds:itemID="{9E5DFD21-F030-4913-A53B-53AB3DF1C0E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1af3243-3dd4-4a8d-8c0d-dd76da1f02a5"/>
    <ds:schemaRef ds:uri="16c05727-aa75-4e4a-9b5f-8a80a1165891"/>
    <ds:schemaRef ds:uri="230e9df3-be65-4c73-a93b-d1236ebd67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DACD227D-A683-415D-A610-20912E1CEA19}">
  <ds:schemaRefs>
    <ds:schemaRef ds:uri="http://schemas.microsoft.com/sharepoint/v3/contenttype/forms"/>
  </ds:schemaRefs>
</ds:datastoreItem>
</file>

<file path=docMetadata/LabelInfo.xml><?xml version="1.0" encoding="utf-8"?>
<clbl:labelList xmlns:clbl="http://schemas.microsoft.com/office/2020/mipLabelMetadata"/>
</file>

<file path=docProps/app.xml><?xml version="1.0" encoding="utf-8"?>
<Properties xmlns="http://schemas.openxmlformats.org/officeDocument/2006/extended-properties" xmlns:vt="http://schemas.openxmlformats.org/officeDocument/2006/docPropsVTypes">
  <Template>Classic corporate teach a course slides</Template>
  <TotalTime>177</TotalTime>
  <Words>449</Words>
  <Application>Microsoft Office PowerPoint</Application>
  <PresentationFormat>Widescreen</PresentationFormat>
  <Paragraphs>64</Paragraphs>
  <Slides>14</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Book Antiqua</vt:lpstr>
      <vt:lpstr>Calibri</vt:lpstr>
      <vt:lpstr>Century Gothic</vt:lpstr>
      <vt:lpstr>Courier New</vt:lpstr>
      <vt:lpstr>Custom</vt:lpstr>
      <vt:lpstr>Creating a web-based email account</vt:lpstr>
      <vt:lpstr>Contents</vt:lpstr>
      <vt:lpstr>A web-based email account</vt:lpstr>
      <vt:lpstr>Creating a Google account</vt:lpstr>
      <vt:lpstr>Step 1: Go to Google Accounts to sign in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Congratulations on your new email account!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Reinet Barnard</dc:creator>
  <cp:lastModifiedBy>Susanna Jacobs</cp:lastModifiedBy>
  <cp:revision>22</cp:revision>
  <dcterms:created xsi:type="dcterms:W3CDTF">2024-09-28T12:16:40Z</dcterms:created>
  <dcterms:modified xsi:type="dcterms:W3CDTF">2024-11-23T14:44:54Z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