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5" r:id="rId5"/>
    <p:sldId id="292" r:id="rId6"/>
    <p:sldId id="263" r:id="rId7"/>
    <p:sldId id="286" r:id="rId8"/>
    <p:sldId id="293" r:id="rId9"/>
    <p:sldId id="287" r:id="rId10"/>
    <p:sldId id="28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48" userDrawn="1">
          <p15:clr>
            <a:srgbClr val="A4A3A4"/>
          </p15:clr>
        </p15:guide>
        <p15:guide id="2" pos="2664" userDrawn="1">
          <p15:clr>
            <a:srgbClr val="A4A3A4"/>
          </p15:clr>
        </p15:guide>
        <p15:guide id="3" orient="horz" pos="2664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709" autoAdjust="0"/>
    <p:restoredTop sz="94660"/>
  </p:normalViewPr>
  <p:slideViewPr>
    <p:cSldViewPr snapToGrid="0">
      <p:cViewPr>
        <p:scale>
          <a:sx n="66" d="100"/>
          <a:sy n="66" d="100"/>
        </p:scale>
        <p:origin x="6" y="786"/>
      </p:cViewPr>
      <p:guideLst>
        <p:guide orient="horz" pos="3648"/>
        <p:guide pos="2664"/>
        <p:guide orient="horz" pos="2664"/>
        <p:guide orient="horz" pos="32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8D32CE2-6C64-40A5-9DAB-DD3946A432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569BD-8C5B-4110-9E60-C359DDF561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7E1B8-528F-4D87-8EBD-B843BAE2C861}" type="datetimeFigureOut">
              <a:rPr lang="en-US" smtClean="0"/>
              <a:t>10/19/2024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05E23-8F29-4628-B4F0-7CBCB7658F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933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E576D-777F-42E1-9739-7FD89F404092}" type="datetimeFigureOut">
              <a:rPr lang="en-US" smtClean="0"/>
              <a:t>10/19/2024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F1A11-BB96-443E-B274-982C61AA7E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896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6C2E115-5267-49A0-A702-59745AC649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04479580-C1B1-4B70-875C-70152944FD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84355" y="4687178"/>
            <a:ext cx="159851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1323CA5D-7F88-4E2C-B2E1-D03E010724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40172" y="1726672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FDFF095-F8DE-447E-A83F-BD55BD03BE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3189" y="71740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FA2755C1-A0B6-448A-BE5D-4B492BB7BBE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693" y="2858632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F3357-BDC3-43CE-89C0-05F5AB97337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73216" y="3667946"/>
            <a:ext cx="9285382" cy="1277857"/>
          </a:xfrm>
        </p:spPr>
        <p:txBody>
          <a:bodyPr anchor="ctr"/>
          <a:lstStyle>
            <a:lvl1pPr algn="l">
              <a:defRPr sz="6000" cap="all" baseline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EFD7F6-12F1-44A8-B26F-82773993F16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970418" y="5325276"/>
            <a:ext cx="3677297" cy="682094"/>
          </a:xfrm>
        </p:spPr>
        <p:txBody>
          <a:bodyPr anchor="ctr"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E5B50AA-4BAC-4997-B444-E281DECD0DB4}"/>
              </a:ext>
            </a:extLst>
          </p:cNvPr>
          <p:cNvCxnSpPr>
            <a:cxnSpLocks/>
          </p:cNvCxnSpPr>
          <p:nvPr userDrawn="1"/>
        </p:nvCxnSpPr>
        <p:spPr>
          <a:xfrm>
            <a:off x="4579559" y="5744231"/>
            <a:ext cx="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2DEC412-0EF3-4D93-AF25-A2D2F5A5093A}"/>
              </a:ext>
            </a:extLst>
          </p:cNvPr>
          <p:cNvCxnSpPr>
            <a:cxnSpLocks/>
          </p:cNvCxnSpPr>
          <p:nvPr userDrawn="1"/>
        </p:nvCxnSpPr>
        <p:spPr>
          <a:xfrm>
            <a:off x="2536371" y="2017985"/>
            <a:ext cx="0" cy="153432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C2836A9-D1F4-4562-B95F-B7BF8F4713B5}"/>
              </a:ext>
            </a:extLst>
          </p:cNvPr>
          <p:cNvCxnSpPr>
            <a:cxnSpLocks/>
          </p:cNvCxnSpPr>
          <p:nvPr userDrawn="1"/>
        </p:nvCxnSpPr>
        <p:spPr>
          <a:xfrm flipH="1">
            <a:off x="4245428" y="5655432"/>
            <a:ext cx="331888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836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FBFD526-F385-422D-A7A7-BCE72D8141B2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0" y="3"/>
            <a:ext cx="5288281" cy="6857999"/>
          </a:xfrm>
          <a:custGeom>
            <a:avLst/>
            <a:gdLst>
              <a:gd name="connsiteX0" fmla="*/ 0 w 5288281"/>
              <a:gd name="connsiteY0" fmla="*/ 0 h 6857999"/>
              <a:gd name="connsiteX1" fmla="*/ 1707378 w 5288281"/>
              <a:gd name="connsiteY1" fmla="*/ 0 h 6857999"/>
              <a:gd name="connsiteX2" fmla="*/ 1707378 w 5288281"/>
              <a:gd name="connsiteY2" fmla="*/ 1511096 h 6857999"/>
              <a:gd name="connsiteX3" fmla="*/ 5288281 w 5288281"/>
              <a:gd name="connsiteY3" fmla="*/ 1511096 h 6857999"/>
              <a:gd name="connsiteX4" fmla="*/ 5288281 w 5288281"/>
              <a:gd name="connsiteY4" fmla="*/ 3253159 h 6857999"/>
              <a:gd name="connsiteX5" fmla="*/ 1707378 w 5288281"/>
              <a:gd name="connsiteY5" fmla="*/ 3253159 h 6857999"/>
              <a:gd name="connsiteX6" fmla="*/ 1707378 w 5288281"/>
              <a:gd name="connsiteY6" fmla="*/ 5115860 h 6857999"/>
              <a:gd name="connsiteX7" fmla="*/ 5272034 w 5288281"/>
              <a:gd name="connsiteY7" fmla="*/ 5115860 h 6857999"/>
              <a:gd name="connsiteX8" fmla="*/ 5272034 w 5288281"/>
              <a:gd name="connsiteY8" fmla="*/ 6857999 h 6857999"/>
              <a:gd name="connsiteX9" fmla="*/ 0 w 5288281"/>
              <a:gd name="connsiteY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88281" h="6857999">
                <a:moveTo>
                  <a:pt x="0" y="0"/>
                </a:moveTo>
                <a:lnTo>
                  <a:pt x="1707378" y="0"/>
                </a:lnTo>
                <a:lnTo>
                  <a:pt x="1707378" y="1511096"/>
                </a:lnTo>
                <a:lnTo>
                  <a:pt x="5288281" y="1511096"/>
                </a:lnTo>
                <a:lnTo>
                  <a:pt x="5288281" y="3253159"/>
                </a:lnTo>
                <a:lnTo>
                  <a:pt x="1707378" y="3253159"/>
                </a:lnTo>
                <a:lnTo>
                  <a:pt x="1707378" y="5115860"/>
                </a:lnTo>
                <a:lnTo>
                  <a:pt x="5272034" y="5115860"/>
                </a:lnTo>
                <a:lnTo>
                  <a:pt x="5272034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B2DB8B03-EE62-48FF-8583-59DFBBEDA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3720" y="1419438"/>
            <a:ext cx="4450080" cy="924808"/>
          </a:xfrm>
        </p:spPr>
        <p:txBody>
          <a:bodyPr lIns="0" anchor="t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AF98237-032C-4FA5-B76D-C29FB5F6FF7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366082" y="3009550"/>
            <a:ext cx="1254314" cy="360000"/>
          </a:xfrm>
        </p:spPr>
        <p:txBody>
          <a:bodyPr anchor="ctr"/>
          <a:lstStyle>
            <a:lvl1pPr marL="0" indent="0" algn="l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Bullet 1</a:t>
            </a:r>
            <a:endParaRPr lang="en-ZA"/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44353DAE-0553-4AB4-8929-C4F0C1424E1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366082" y="4017086"/>
            <a:ext cx="1254314" cy="360000"/>
          </a:xfrm>
        </p:spPr>
        <p:txBody>
          <a:bodyPr anchor="ctr"/>
          <a:lstStyle>
            <a:lvl1pPr marL="0" indent="0" algn="l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Bullet 1</a:t>
            </a:r>
            <a:endParaRPr lang="en-ZA"/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9651CB4B-B007-4E99-9371-20279E8FF7B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366082" y="4957948"/>
            <a:ext cx="1254314" cy="360000"/>
          </a:xfrm>
        </p:spPr>
        <p:txBody>
          <a:bodyPr anchor="ctr"/>
          <a:lstStyle>
            <a:lvl1pPr marL="0" indent="0" algn="l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Bullet 1</a:t>
            </a:r>
            <a:endParaRPr lang="en-ZA"/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C0437717-0C1B-4589-AEF7-D8E934F4119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903720" y="2816574"/>
            <a:ext cx="561421" cy="627254"/>
          </a:xfrm>
        </p:spPr>
        <p:txBody>
          <a:bodyPr anchor="ctr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US" sz="4400" b="1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#</a:t>
            </a:r>
            <a:endParaRPr lang="en-ZA"/>
          </a:p>
        </p:txBody>
      </p:sp>
      <p:sp>
        <p:nvSpPr>
          <p:cNvPr id="39" name="Text Placeholder 8">
            <a:extLst>
              <a:ext uri="{FF2B5EF4-FFF2-40B4-BE49-F238E27FC236}">
                <a16:creationId xmlns:a16="http://schemas.microsoft.com/office/drawing/2014/main" id="{BE01B6B4-5A67-4429-A312-A531EC3BF42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903720" y="3805802"/>
            <a:ext cx="561421" cy="627254"/>
          </a:xfrm>
        </p:spPr>
        <p:txBody>
          <a:bodyPr anchor="ctr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US" sz="4400" b="1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#</a:t>
            </a:r>
            <a:endParaRPr lang="en-ZA"/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1673722D-82CF-4D94-9D83-D95A8DE5ACE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903721" y="4795030"/>
            <a:ext cx="561421" cy="627254"/>
          </a:xfrm>
        </p:spPr>
        <p:txBody>
          <a:bodyPr anchor="ctr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US" sz="4400" b="1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#</a:t>
            </a:r>
            <a:endParaRPr lang="en-ZA"/>
          </a:p>
        </p:txBody>
      </p:sp>
      <p:sp>
        <p:nvSpPr>
          <p:cNvPr id="41" name="Text Placeholder 18">
            <a:extLst>
              <a:ext uri="{FF2B5EF4-FFF2-40B4-BE49-F238E27FC236}">
                <a16:creationId xmlns:a16="http://schemas.microsoft.com/office/drawing/2014/main" id="{05767D4F-E20C-4F37-B411-A7F221B6A85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29106" y="3074238"/>
            <a:ext cx="2427514" cy="715169"/>
          </a:xfrm>
        </p:spPr>
        <p:txBody>
          <a:bodyPr lIns="0" anchor="t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2" name="Text Placeholder 18">
            <a:extLst>
              <a:ext uri="{FF2B5EF4-FFF2-40B4-BE49-F238E27FC236}">
                <a16:creationId xmlns:a16="http://schemas.microsoft.com/office/drawing/2014/main" id="{BB90A96A-A614-41C0-9759-F6C15AE6806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629106" y="4074889"/>
            <a:ext cx="2427514" cy="715169"/>
          </a:xfrm>
        </p:spPr>
        <p:txBody>
          <a:bodyPr lIns="0" anchor="t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3" name="Text Placeholder 18">
            <a:extLst>
              <a:ext uri="{FF2B5EF4-FFF2-40B4-BE49-F238E27FC236}">
                <a16:creationId xmlns:a16="http://schemas.microsoft.com/office/drawing/2014/main" id="{983AE7FC-57B1-4AB3-8EAA-A85904DBBE9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629106" y="5016921"/>
            <a:ext cx="2427514" cy="715169"/>
          </a:xfrm>
        </p:spPr>
        <p:txBody>
          <a:bodyPr lIns="0" anchor="t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8AECD175-60EB-459F-BA4C-8E4DE7BC01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1/7/20XX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2180FF4C-4A98-4E30-B414-026CEECAE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17" name="Slide Number Placeholder 7">
            <a:extLst>
              <a:ext uri="{FF2B5EF4-FFF2-40B4-BE49-F238E27FC236}">
                <a16:creationId xmlns:a16="http://schemas.microsoft.com/office/drawing/2014/main" id="{9498BBC0-E864-44E0-8C60-D13DC062B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290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4F48E-4E21-421F-A044-1D5C607BF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429000"/>
            <a:ext cx="4114797" cy="27479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457200" indent="0">
              <a:lnSpc>
                <a:spcPct val="150000"/>
              </a:lnSpc>
              <a:buNone/>
              <a:defRPr sz="1200"/>
            </a:lvl2pPr>
            <a:lvl3pPr marL="914400" indent="0">
              <a:lnSpc>
                <a:spcPct val="150000"/>
              </a:lnSpc>
              <a:buNone/>
              <a:defRPr sz="1200"/>
            </a:lvl3pPr>
            <a:lvl4pPr marL="1371600" indent="0">
              <a:lnSpc>
                <a:spcPct val="150000"/>
              </a:lnSpc>
              <a:buNone/>
              <a:defRPr sz="1200"/>
            </a:lvl4pPr>
            <a:lvl5pPr marL="1828800" indent="0">
              <a:lnSpc>
                <a:spcPct val="150000"/>
              </a:lnSpc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70E23-CF91-4792-9B98-182E6804BB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39003" y="3429000"/>
            <a:ext cx="4114797" cy="27479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457200" indent="0">
              <a:lnSpc>
                <a:spcPct val="150000"/>
              </a:lnSpc>
              <a:buNone/>
              <a:defRPr sz="1200"/>
            </a:lvl2pPr>
            <a:lvl3pPr marL="914400" indent="0">
              <a:lnSpc>
                <a:spcPct val="150000"/>
              </a:lnSpc>
              <a:buNone/>
              <a:defRPr sz="1200"/>
            </a:lvl3pPr>
            <a:lvl4pPr marL="1371600" indent="0">
              <a:lnSpc>
                <a:spcPct val="150000"/>
              </a:lnSpc>
              <a:buNone/>
              <a:defRPr sz="1200"/>
            </a:lvl4pPr>
            <a:lvl5pPr marL="1828800" indent="0">
              <a:lnSpc>
                <a:spcPct val="150000"/>
              </a:lnSpc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A2875-2896-4182-BA30-FB502AC98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2769E-89D2-4868-B2CF-A0759A62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77500" y="6356350"/>
            <a:ext cx="876300" cy="365125"/>
          </a:xfrm>
        </p:spPr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0011F19-A2C9-4F67-A7F1-592B85FFB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 algn="ctr"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7C8CFDC-095C-4312-A01D-7430D1FEAA6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2603500"/>
            <a:ext cx="0" cy="42545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DE385DE-9334-4CED-AD7E-F63A320B0512}"/>
              </a:ext>
            </a:extLst>
          </p:cNvPr>
          <p:cNvSpPr/>
          <p:nvPr userDrawn="1"/>
        </p:nvSpPr>
        <p:spPr>
          <a:xfrm>
            <a:off x="0" y="2324100"/>
            <a:ext cx="12192000" cy="6334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11839B3-0E6A-4750-8862-3A55B0FEF98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38201" y="2413000"/>
            <a:ext cx="4114795" cy="493710"/>
          </a:xfrm>
        </p:spPr>
        <p:txBody>
          <a:bodyPr anchor="ctr">
            <a:norm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72DA832-BD58-447B-A20E-EA3A7F4EAF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7239003" y="2413000"/>
            <a:ext cx="4114797" cy="493710"/>
          </a:xfrm>
        </p:spPr>
        <p:txBody>
          <a:bodyPr anchor="ctr">
            <a:norm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64EBCEB5-BD23-4BD0-BB31-DF6A631D5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2" y="6356350"/>
            <a:ext cx="3038469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Pitch deck</a:t>
            </a:r>
          </a:p>
        </p:txBody>
      </p:sp>
    </p:spTree>
    <p:extLst>
      <p:ext uri="{BB962C8B-B14F-4D97-AF65-F5344CB8AC3E}">
        <p14:creationId xmlns:p14="http://schemas.microsoft.com/office/powerpoint/2010/main" val="3348445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a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7335" y="1822008"/>
            <a:ext cx="3295186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57335" y="2167484"/>
            <a:ext cx="3294437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E6C37A20-957D-4B0B-AC33-7DD21D99A6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80795" y="3339988"/>
            <a:ext cx="3295186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80795" y="3685464"/>
            <a:ext cx="3294437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BD09685A-53BF-4E9B-BD7F-C77B60165D2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31710" y="4857968"/>
            <a:ext cx="3295186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1710" y="5203444"/>
            <a:ext cx="3294437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74844B5-3E4A-4209-AD6C-31EB9B57D62E}"/>
              </a:ext>
            </a:extLst>
          </p:cNvPr>
          <p:cNvCxnSpPr>
            <a:cxnSpLocks/>
          </p:cNvCxnSpPr>
          <p:nvPr userDrawn="1"/>
        </p:nvCxnSpPr>
        <p:spPr>
          <a:xfrm flipV="1">
            <a:off x="4369950" y="805543"/>
            <a:ext cx="3648352" cy="6052189"/>
          </a:xfrm>
          <a:prstGeom prst="straightConnector1">
            <a:avLst/>
          </a:prstGeom>
          <a:ln w="190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1519057B-4248-4880-A89E-5DCBBB157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319657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11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B7A5A-4225-417D-92C6-1C9A16E37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4F48E-4E21-421F-A044-1D5C607BF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70E23-CF91-4792-9B98-182E6804BB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A2875-2896-4182-BA30-FB502AC98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BA8EE-BF3B-4E61-9241-4BC605B36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2769E-89D2-4868-B2CF-A0759A62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0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11C53D-85FC-41D8-9A69-F4734072C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4142" y="2046288"/>
            <a:ext cx="554445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7446CE-03E2-409B-B8EF-7C188C1E6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4142" y="3162300"/>
            <a:ext cx="5544458" cy="3027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4FC59-2ADF-4A3F-BBF9-07FF02220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240588" y="2046288"/>
            <a:ext cx="4114800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7F889E-7C42-4396-AEE8-7B337AFAF1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240588" y="3162300"/>
            <a:ext cx="4114800" cy="3027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D57D1-26E8-4CE2-AAA6-482AA55FC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24918E-7FEA-4406-B5C4-9CA22363D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15B8D0-7EB3-42DC-AD4D-51B34268A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FF7DCBA-487E-4B33-BB90-0DADF952C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319657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79E440-088D-4C5E-AE96-53292A60A147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111028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251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142" y="1850572"/>
            <a:ext cx="10134601" cy="40930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CA22921-D059-426E-8623-0C4322D58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6206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- 4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7B19AA7-3B63-43B8-BE54-6F7F01B262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04817" y="2233881"/>
            <a:ext cx="3387182" cy="2390238"/>
          </a:xfrm>
          <a:custGeom>
            <a:avLst/>
            <a:gdLst>
              <a:gd name="connsiteX0" fmla="*/ 1033243 w 3387182"/>
              <a:gd name="connsiteY0" fmla="*/ 0 h 2390238"/>
              <a:gd name="connsiteX1" fmla="*/ 3387182 w 3387182"/>
              <a:gd name="connsiteY1" fmla="*/ 0 h 2390238"/>
              <a:gd name="connsiteX2" fmla="*/ 3378264 w 3387182"/>
              <a:gd name="connsiteY2" fmla="*/ 2390238 h 2390238"/>
              <a:gd name="connsiteX3" fmla="*/ 0 w 3387182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82" h="2390238">
                <a:moveTo>
                  <a:pt x="1033243" y="0"/>
                </a:moveTo>
                <a:lnTo>
                  <a:pt x="3387182" y="0"/>
                </a:lnTo>
                <a:lnTo>
                  <a:pt x="3378264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B55057A-5AE4-4EAE-8E1E-189462BF31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0016" y="2233881"/>
            <a:ext cx="3917851" cy="2390238"/>
          </a:xfrm>
          <a:custGeom>
            <a:avLst/>
            <a:gdLst>
              <a:gd name="connsiteX0" fmla="*/ 1033243 w 3917851"/>
              <a:gd name="connsiteY0" fmla="*/ 0 h 2390238"/>
              <a:gd name="connsiteX1" fmla="*/ 3917851 w 3917851"/>
              <a:gd name="connsiteY1" fmla="*/ 0 h 2390238"/>
              <a:gd name="connsiteX2" fmla="*/ 2884608 w 3917851"/>
              <a:gd name="connsiteY2" fmla="*/ 2390238 h 2390238"/>
              <a:gd name="connsiteX3" fmla="*/ 0 w 3917851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7851" h="2390238">
                <a:moveTo>
                  <a:pt x="1033243" y="0"/>
                </a:moveTo>
                <a:lnTo>
                  <a:pt x="3917851" y="0"/>
                </a:lnTo>
                <a:lnTo>
                  <a:pt x="2884608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4433358-37F4-4631-87BD-71A4E90A4C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75215" y="2233881"/>
            <a:ext cx="3917851" cy="2390238"/>
          </a:xfrm>
          <a:custGeom>
            <a:avLst/>
            <a:gdLst>
              <a:gd name="connsiteX0" fmla="*/ 1033243 w 3917851"/>
              <a:gd name="connsiteY0" fmla="*/ 0 h 2390238"/>
              <a:gd name="connsiteX1" fmla="*/ 3917851 w 3917851"/>
              <a:gd name="connsiteY1" fmla="*/ 0 h 2390238"/>
              <a:gd name="connsiteX2" fmla="*/ 2884608 w 3917851"/>
              <a:gd name="connsiteY2" fmla="*/ 2390238 h 2390238"/>
              <a:gd name="connsiteX3" fmla="*/ 0 w 3917851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7851" h="2390238">
                <a:moveTo>
                  <a:pt x="1033243" y="0"/>
                </a:moveTo>
                <a:lnTo>
                  <a:pt x="3917851" y="0"/>
                </a:lnTo>
                <a:lnTo>
                  <a:pt x="2884608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663A4BE-7DD2-4FAC-B36C-6A1DAB0740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233881"/>
            <a:ext cx="3378263" cy="2390238"/>
          </a:xfrm>
          <a:custGeom>
            <a:avLst/>
            <a:gdLst>
              <a:gd name="connsiteX0" fmla="*/ 0 w 3378263"/>
              <a:gd name="connsiteY0" fmla="*/ 0 h 2390238"/>
              <a:gd name="connsiteX1" fmla="*/ 3378263 w 3378263"/>
              <a:gd name="connsiteY1" fmla="*/ 0 h 2390238"/>
              <a:gd name="connsiteX2" fmla="*/ 2345020 w 3378263"/>
              <a:gd name="connsiteY2" fmla="*/ 2390238 h 2390238"/>
              <a:gd name="connsiteX3" fmla="*/ 0 w 3378263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8263" h="2390238">
                <a:moveTo>
                  <a:pt x="0" y="0"/>
                </a:moveTo>
                <a:lnTo>
                  <a:pt x="3378263" y="0"/>
                </a:lnTo>
                <a:lnTo>
                  <a:pt x="2345020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EF1FEE-F11E-4D86-B18A-334DC8379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43D405-92C8-41A3-8CA8-EAB7EE6E9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13E559-638A-4105-95C4-0812BAFB7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0157B5A6-CA34-4D5D-9A70-14D478D55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 algn="ctr"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CEC8B31E-90EA-47DA-88C8-7210550FEC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554933" y="5061424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0B29C3B6-1467-4DB9-A2AE-6C825488954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54932" y="5406900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C0CAE507-1952-49D5-A01E-F3CEA53FEF3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31476" y="5061424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BC2F8ABF-1CD3-4283-BBC9-9536E8C0451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31475" y="5406900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FE6695F4-4900-48B5-9D68-486774B8D7F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77835" y="5061424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31" name="Text Placeholder 18">
            <a:extLst>
              <a:ext uri="{FF2B5EF4-FFF2-40B4-BE49-F238E27FC236}">
                <a16:creationId xmlns:a16="http://schemas.microsoft.com/office/drawing/2014/main" id="{FF214FA8-F7B7-40D8-A97C-52E0B0BDE16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77834" y="5406900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32" name="Text Placeholder 15">
            <a:extLst>
              <a:ext uri="{FF2B5EF4-FFF2-40B4-BE49-F238E27FC236}">
                <a16:creationId xmlns:a16="http://schemas.microsoft.com/office/drawing/2014/main" id="{56B0AF9E-C16A-4170-A149-1E47AC0D81C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800181" y="5057897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33" name="Text Placeholder 18">
            <a:extLst>
              <a:ext uri="{FF2B5EF4-FFF2-40B4-BE49-F238E27FC236}">
                <a16:creationId xmlns:a16="http://schemas.microsoft.com/office/drawing/2014/main" id="{B1CB5369-F6CE-41B6-ACE8-9FA5781CB4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00180" y="5403373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41151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- 8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88E0AC7A-AA85-427E-8B83-AEEF229EDA41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10383802" y="3121794"/>
            <a:ext cx="1808198" cy="1097726"/>
          </a:xfrm>
          <a:custGeom>
            <a:avLst/>
            <a:gdLst>
              <a:gd name="connsiteX0" fmla="*/ 474569 w 1808198"/>
              <a:gd name="connsiteY0" fmla="*/ 0 h 1097726"/>
              <a:gd name="connsiteX1" fmla="*/ 1799279 w 1808198"/>
              <a:gd name="connsiteY1" fmla="*/ 0 h 1097726"/>
              <a:gd name="connsiteX2" fmla="*/ 1808198 w 1808198"/>
              <a:gd name="connsiteY2" fmla="*/ 1097726 h 1097726"/>
              <a:gd name="connsiteX3" fmla="*/ 0 w 1808198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8198" h="1097726">
                <a:moveTo>
                  <a:pt x="474569" y="0"/>
                </a:moveTo>
                <a:lnTo>
                  <a:pt x="1799279" y="0"/>
                </a:lnTo>
                <a:lnTo>
                  <a:pt x="1808198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E6437AD1-FE22-40AE-8BB8-8B8B9C5770F8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900427" y="3121794"/>
            <a:ext cx="1799279" cy="1097726"/>
          </a:xfrm>
          <a:custGeom>
            <a:avLst/>
            <a:gdLst>
              <a:gd name="connsiteX0" fmla="*/ 47448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48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97978D8E-FCD0-4E7C-BD0B-F2F47BA1B2D5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7416963" y="3121794"/>
            <a:ext cx="1799279" cy="1097726"/>
          </a:xfrm>
          <a:custGeom>
            <a:avLst/>
            <a:gdLst>
              <a:gd name="connsiteX0" fmla="*/ 474570 w 1799279"/>
              <a:gd name="connsiteY0" fmla="*/ 0 h 1097726"/>
              <a:gd name="connsiteX1" fmla="*/ 1799279 w 1799279"/>
              <a:gd name="connsiteY1" fmla="*/ 0 h 1097726"/>
              <a:gd name="connsiteX2" fmla="*/ 132479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570" y="0"/>
                </a:moveTo>
                <a:lnTo>
                  <a:pt x="1799279" y="0"/>
                </a:lnTo>
                <a:lnTo>
                  <a:pt x="132479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83197EDA-7F24-4C0A-B859-34173E066FC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5933589" y="3121794"/>
            <a:ext cx="1799125" cy="1097726"/>
          </a:xfrm>
          <a:custGeom>
            <a:avLst/>
            <a:gdLst>
              <a:gd name="connsiteX0" fmla="*/ 474570 w 1799125"/>
              <a:gd name="connsiteY0" fmla="*/ 0 h 1097726"/>
              <a:gd name="connsiteX1" fmla="*/ 1799125 w 1799125"/>
              <a:gd name="connsiteY1" fmla="*/ 0 h 1097726"/>
              <a:gd name="connsiteX2" fmla="*/ 1799125 w 1799125"/>
              <a:gd name="connsiteY2" fmla="*/ 356 h 1097726"/>
              <a:gd name="connsiteX3" fmla="*/ 1324799 w 1799125"/>
              <a:gd name="connsiteY3" fmla="*/ 1097726 h 1097726"/>
              <a:gd name="connsiteX4" fmla="*/ 0 w 1799125"/>
              <a:gd name="connsiteY4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125" h="1097726">
                <a:moveTo>
                  <a:pt x="474570" y="0"/>
                </a:moveTo>
                <a:lnTo>
                  <a:pt x="1799125" y="0"/>
                </a:lnTo>
                <a:lnTo>
                  <a:pt x="1799125" y="356"/>
                </a:lnTo>
                <a:lnTo>
                  <a:pt x="132479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D5CFC424-FDBC-4BD5-B5FB-E2C7B5DE600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450214" y="3121794"/>
            <a:ext cx="1799279" cy="1097726"/>
          </a:xfrm>
          <a:custGeom>
            <a:avLst/>
            <a:gdLst>
              <a:gd name="connsiteX0" fmla="*/ 47448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48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B2475369-85E0-474D-9454-6911B2BB54D5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966838" y="3121794"/>
            <a:ext cx="1799279" cy="1097726"/>
          </a:xfrm>
          <a:custGeom>
            <a:avLst/>
            <a:gdLst>
              <a:gd name="connsiteX0" fmla="*/ 47448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48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9231E13B-CD8C-48FC-A6DB-E87F08B46287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483375" y="3121794"/>
            <a:ext cx="1799279" cy="1097726"/>
          </a:xfrm>
          <a:custGeom>
            <a:avLst/>
            <a:gdLst>
              <a:gd name="connsiteX0" fmla="*/ 474569 w 1799279"/>
              <a:gd name="connsiteY0" fmla="*/ 0 h 1097726"/>
              <a:gd name="connsiteX1" fmla="*/ 1799279 w 1799279"/>
              <a:gd name="connsiteY1" fmla="*/ 0 h 1097726"/>
              <a:gd name="connsiteX2" fmla="*/ 1324798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569" y="0"/>
                </a:moveTo>
                <a:lnTo>
                  <a:pt x="1799279" y="0"/>
                </a:lnTo>
                <a:lnTo>
                  <a:pt x="1324798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9A7D62AC-CCFA-44C3-98ED-F750B562B96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" y="3121794"/>
            <a:ext cx="1799279" cy="1097726"/>
          </a:xfrm>
          <a:custGeom>
            <a:avLst/>
            <a:gdLst>
              <a:gd name="connsiteX0" fmla="*/ 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EF1FEE-F11E-4D86-B18A-334DC8379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43D405-92C8-41A3-8CA8-EAB7EE6E9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13E559-638A-4105-95C4-0812BAFB7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0157B5A6-CA34-4D5D-9A70-14D478D55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 algn="ctr"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C0CAE507-1952-49D5-A01E-F3CEA53FEF3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2325820"/>
            <a:ext cx="1799279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BC2F8ABF-1CD3-4283-BBC9-9536E8C0451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9" y="2586626"/>
            <a:ext cx="1798870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67" name="Text Placeholder 15">
            <a:extLst>
              <a:ext uri="{FF2B5EF4-FFF2-40B4-BE49-F238E27FC236}">
                <a16:creationId xmlns:a16="http://schemas.microsoft.com/office/drawing/2014/main" id="{F3625817-ADC5-402C-BF70-E72E180EA94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429000" y="232582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68" name="Text Placeholder 18">
            <a:extLst>
              <a:ext uri="{FF2B5EF4-FFF2-40B4-BE49-F238E27FC236}">
                <a16:creationId xmlns:a16="http://schemas.microsoft.com/office/drawing/2014/main" id="{1CD742BF-928E-4F96-A707-0762F7415A8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429005" y="258662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69" name="Text Placeholder 15">
            <a:extLst>
              <a:ext uri="{FF2B5EF4-FFF2-40B4-BE49-F238E27FC236}">
                <a16:creationId xmlns:a16="http://schemas.microsoft.com/office/drawing/2014/main" id="{F63CF451-68B6-4006-B393-3926AD5577F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395597" y="232582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0" name="Text Placeholder 18">
            <a:extLst>
              <a:ext uri="{FF2B5EF4-FFF2-40B4-BE49-F238E27FC236}">
                <a16:creationId xmlns:a16="http://schemas.microsoft.com/office/drawing/2014/main" id="{0812886F-184C-40A8-A729-8B4B4926879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395602" y="258662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1" name="Text Placeholder 15">
            <a:extLst>
              <a:ext uri="{FF2B5EF4-FFF2-40B4-BE49-F238E27FC236}">
                <a16:creationId xmlns:a16="http://schemas.microsoft.com/office/drawing/2014/main" id="{227745AB-F0A1-4D69-B3E7-1E05EC5A83C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371508" y="232582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2" name="Text Placeholder 18">
            <a:extLst>
              <a:ext uri="{FF2B5EF4-FFF2-40B4-BE49-F238E27FC236}">
                <a16:creationId xmlns:a16="http://schemas.microsoft.com/office/drawing/2014/main" id="{FA1D1660-FDA5-41B8-9EE3-ADA0E15F0CD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371513" y="258662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3" name="Text Placeholder 15">
            <a:extLst>
              <a:ext uri="{FF2B5EF4-FFF2-40B4-BE49-F238E27FC236}">
                <a16:creationId xmlns:a16="http://schemas.microsoft.com/office/drawing/2014/main" id="{40B672B5-5EF2-428E-8952-03BB5F47FB4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83375" y="450748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4" name="Text Placeholder 18">
            <a:extLst>
              <a:ext uri="{FF2B5EF4-FFF2-40B4-BE49-F238E27FC236}">
                <a16:creationId xmlns:a16="http://schemas.microsoft.com/office/drawing/2014/main" id="{AAB3392A-4B63-483C-B97B-A962BA72959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483380" y="476828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5" name="Text Placeholder 15">
            <a:extLst>
              <a:ext uri="{FF2B5EF4-FFF2-40B4-BE49-F238E27FC236}">
                <a16:creationId xmlns:a16="http://schemas.microsoft.com/office/drawing/2014/main" id="{52F154E0-81D0-4ED7-81F5-F2A41F6EE2E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457493" y="450748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6" name="Text Placeholder 18">
            <a:extLst>
              <a:ext uri="{FF2B5EF4-FFF2-40B4-BE49-F238E27FC236}">
                <a16:creationId xmlns:a16="http://schemas.microsoft.com/office/drawing/2014/main" id="{D57D2666-5AA0-4552-8434-DE134549DA05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457498" y="476828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7" name="Text Placeholder 15">
            <a:extLst>
              <a:ext uri="{FF2B5EF4-FFF2-40B4-BE49-F238E27FC236}">
                <a16:creationId xmlns:a16="http://schemas.microsoft.com/office/drawing/2014/main" id="{7E6E0780-44C2-48C7-99F2-E711D9BFA85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416963" y="4502202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8" name="Text Placeholder 18">
            <a:extLst>
              <a:ext uri="{FF2B5EF4-FFF2-40B4-BE49-F238E27FC236}">
                <a16:creationId xmlns:a16="http://schemas.microsoft.com/office/drawing/2014/main" id="{41A5DBDC-E19D-4B74-863C-D63A78E4938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416968" y="4763008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9" name="Text Placeholder 15">
            <a:extLst>
              <a:ext uri="{FF2B5EF4-FFF2-40B4-BE49-F238E27FC236}">
                <a16:creationId xmlns:a16="http://schemas.microsoft.com/office/drawing/2014/main" id="{EEFB1377-2783-49F1-A131-38F4B63B90C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0376433" y="4527297"/>
            <a:ext cx="1799279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80" name="Text Placeholder 18">
            <a:extLst>
              <a:ext uri="{FF2B5EF4-FFF2-40B4-BE49-F238E27FC236}">
                <a16:creationId xmlns:a16="http://schemas.microsoft.com/office/drawing/2014/main" id="{C188F315-95C8-490A-AB31-6B6D7A7A535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0376438" y="4788103"/>
            <a:ext cx="1798870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51908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 column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8097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E65E2A4-B306-4415-9D4B-9E9F98B043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508046" cy="6858000"/>
          </a:xfrm>
          <a:custGeom>
            <a:avLst/>
            <a:gdLst>
              <a:gd name="connsiteX0" fmla="*/ 0 w 6508046"/>
              <a:gd name="connsiteY0" fmla="*/ 0 h 6858000"/>
              <a:gd name="connsiteX1" fmla="*/ 364331 w 6508046"/>
              <a:gd name="connsiteY1" fmla="*/ 0 h 6858000"/>
              <a:gd name="connsiteX2" fmla="*/ 1163270 w 6508046"/>
              <a:gd name="connsiteY2" fmla="*/ 2195274 h 6858000"/>
              <a:gd name="connsiteX3" fmla="*/ 1708696 w 6508046"/>
              <a:gd name="connsiteY3" fmla="*/ 4033986 h 6858000"/>
              <a:gd name="connsiteX4" fmla="*/ 1771025 w 6508046"/>
              <a:gd name="connsiteY4" fmla="*/ 4033986 h 6858000"/>
              <a:gd name="connsiteX5" fmla="*/ 2316450 w 6508046"/>
              <a:gd name="connsiteY5" fmla="*/ 2195274 h 6858000"/>
              <a:gd name="connsiteX6" fmla="*/ 3084403 w 6508046"/>
              <a:gd name="connsiteY6" fmla="*/ 0 h 6858000"/>
              <a:gd name="connsiteX7" fmla="*/ 6508046 w 6508046"/>
              <a:gd name="connsiteY7" fmla="*/ 0 h 6858000"/>
              <a:gd name="connsiteX8" fmla="*/ 6508046 w 6508046"/>
              <a:gd name="connsiteY8" fmla="*/ 6858000 h 6858000"/>
              <a:gd name="connsiteX9" fmla="*/ 4310896 w 6508046"/>
              <a:gd name="connsiteY9" fmla="*/ 6858000 h 6858000"/>
              <a:gd name="connsiteX10" fmla="*/ 4310896 w 6508046"/>
              <a:gd name="connsiteY10" fmla="*/ 4407962 h 6858000"/>
              <a:gd name="connsiteX11" fmla="*/ 4638169 w 6508046"/>
              <a:gd name="connsiteY11" fmla="*/ 683746 h 6858000"/>
              <a:gd name="connsiteX12" fmla="*/ 4575840 w 6508046"/>
              <a:gd name="connsiteY12" fmla="*/ 683746 h 6858000"/>
              <a:gd name="connsiteX13" fmla="*/ 3734395 w 6508046"/>
              <a:gd name="connsiteY13" fmla="*/ 3332738 h 6858000"/>
              <a:gd name="connsiteX14" fmla="*/ 2441823 w 6508046"/>
              <a:gd name="connsiteY14" fmla="*/ 6858000 h 6858000"/>
              <a:gd name="connsiteX15" fmla="*/ 914221 w 6508046"/>
              <a:gd name="connsiteY15" fmla="*/ 6858000 h 6858000"/>
              <a:gd name="connsiteX16" fmla="*/ 0 w 6508046"/>
              <a:gd name="connsiteY16" fmla="*/ 43361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508046" h="6858000">
                <a:moveTo>
                  <a:pt x="0" y="0"/>
                </a:moveTo>
                <a:lnTo>
                  <a:pt x="364331" y="0"/>
                </a:lnTo>
                <a:lnTo>
                  <a:pt x="1163270" y="2195274"/>
                </a:lnTo>
                <a:cubicBezTo>
                  <a:pt x="1350258" y="2787402"/>
                  <a:pt x="1521708" y="3395157"/>
                  <a:pt x="1708696" y="4033986"/>
                </a:cubicBezTo>
                <a:lnTo>
                  <a:pt x="1771025" y="4033986"/>
                </a:lnTo>
                <a:cubicBezTo>
                  <a:pt x="1958013" y="3395067"/>
                  <a:pt x="2113925" y="2787313"/>
                  <a:pt x="2316450" y="2195274"/>
                </a:cubicBezTo>
                <a:lnTo>
                  <a:pt x="3084403" y="0"/>
                </a:lnTo>
                <a:lnTo>
                  <a:pt x="6508046" y="0"/>
                </a:lnTo>
                <a:lnTo>
                  <a:pt x="6508046" y="6858000"/>
                </a:lnTo>
                <a:lnTo>
                  <a:pt x="4310896" y="6858000"/>
                </a:lnTo>
                <a:lnTo>
                  <a:pt x="4310896" y="4407962"/>
                </a:lnTo>
                <a:cubicBezTo>
                  <a:pt x="4310896" y="3410694"/>
                  <a:pt x="4513511" y="1681014"/>
                  <a:pt x="4638169" y="683746"/>
                </a:cubicBezTo>
                <a:lnTo>
                  <a:pt x="4575840" y="683746"/>
                </a:lnTo>
                <a:lnTo>
                  <a:pt x="3734395" y="3332738"/>
                </a:lnTo>
                <a:lnTo>
                  <a:pt x="2441823" y="6858000"/>
                </a:lnTo>
                <a:lnTo>
                  <a:pt x="914221" y="6858000"/>
                </a:lnTo>
                <a:lnTo>
                  <a:pt x="0" y="433616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0771" y="4136571"/>
            <a:ext cx="3907972" cy="1883230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43743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32514" y="6356350"/>
            <a:ext cx="217553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CA22921-D059-426E-8623-0C4322D58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0771" y="3363686"/>
            <a:ext cx="3907972" cy="555171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78A5C12-53C3-4CC4-AA3B-D3292948C778}"/>
              </a:ext>
            </a:extLst>
          </p:cNvPr>
          <p:cNvCxnSpPr>
            <a:cxnSpLocks/>
          </p:cNvCxnSpPr>
          <p:nvPr userDrawn="1"/>
        </p:nvCxnSpPr>
        <p:spPr>
          <a:xfrm>
            <a:off x="7271657" y="0"/>
            <a:ext cx="0" cy="31242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36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917A6-AC6D-490C-947C-C8BDB0A5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456" y="3257550"/>
            <a:ext cx="4203247" cy="743744"/>
          </a:xfrm>
        </p:spPr>
        <p:txBody>
          <a:bodyPr lIns="0" anchor="t">
            <a:noAutofit/>
          </a:bodyPr>
          <a:lstStyle>
            <a:lvl1pPr>
              <a:defRPr sz="28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456" y="4238625"/>
            <a:ext cx="4203247" cy="1800225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BF3408D-E369-4A9E-ABF8-0D643DDD2F9A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30480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781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D230F83A-5E75-4047-ADC0-05151570D70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426578" y="0"/>
            <a:ext cx="5765422" cy="6858000"/>
          </a:xfrm>
          <a:custGeom>
            <a:avLst/>
            <a:gdLst>
              <a:gd name="connsiteX0" fmla="*/ 4105955 w 5765422"/>
              <a:gd name="connsiteY0" fmla="*/ 0 h 6858000"/>
              <a:gd name="connsiteX1" fmla="*/ 5765422 w 5765422"/>
              <a:gd name="connsiteY1" fmla="*/ 0 h 6858000"/>
              <a:gd name="connsiteX2" fmla="*/ 5765422 w 5765422"/>
              <a:gd name="connsiteY2" fmla="*/ 6858000 h 6858000"/>
              <a:gd name="connsiteX3" fmla="*/ 0 w 576542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5422" h="6858000">
                <a:moveTo>
                  <a:pt x="4105955" y="0"/>
                </a:moveTo>
                <a:lnTo>
                  <a:pt x="5765422" y="0"/>
                </a:lnTo>
                <a:lnTo>
                  <a:pt x="576542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96FD6FB9-CD68-47AB-A03D-06B72104AF1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-11657" y="-16298"/>
            <a:ext cx="5555640" cy="6874299"/>
          </a:xfrm>
          <a:custGeom>
            <a:avLst/>
            <a:gdLst>
              <a:gd name="connsiteX0" fmla="*/ 0 w 5555640"/>
              <a:gd name="connsiteY0" fmla="*/ 0 h 6874299"/>
              <a:gd name="connsiteX1" fmla="*/ 5555640 w 5555640"/>
              <a:gd name="connsiteY1" fmla="*/ 8960 h 6874299"/>
              <a:gd name="connsiteX2" fmla="*/ 1445237 w 5555640"/>
              <a:gd name="connsiteY2" fmla="*/ 6874299 h 6874299"/>
              <a:gd name="connsiteX3" fmla="*/ 0 w 5555640"/>
              <a:gd name="connsiteY3" fmla="*/ 6874299 h 687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55640" h="6874299">
                <a:moveTo>
                  <a:pt x="0" y="0"/>
                </a:moveTo>
                <a:lnTo>
                  <a:pt x="5555640" y="8960"/>
                </a:lnTo>
                <a:lnTo>
                  <a:pt x="1445237" y="6874299"/>
                </a:lnTo>
                <a:lnTo>
                  <a:pt x="0" y="68742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61307" y="4277953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56823" y="4752561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869713" y="5217644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7" name="Text Placeholder 18">
            <a:extLst>
              <a:ext uri="{FF2B5EF4-FFF2-40B4-BE49-F238E27FC236}">
                <a16:creationId xmlns:a16="http://schemas.microsoft.com/office/drawing/2014/main" id="{AD14F11B-0FDD-41EF-8278-550F37093B1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80046" y="5673201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EB2270B-D707-4103-98F1-E697CEBA7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571" y="3363686"/>
            <a:ext cx="3907972" cy="555171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420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917A6-AC6D-490C-947C-C8BDB0A5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456" y="3257550"/>
            <a:ext cx="4203247" cy="743744"/>
          </a:xfrm>
        </p:spPr>
        <p:txBody>
          <a:bodyPr lIns="0" anchor="t">
            <a:noAutofit/>
          </a:bodyPr>
          <a:lstStyle>
            <a:lvl1pPr>
              <a:defRPr sz="28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456" y="4238625"/>
            <a:ext cx="4203247" cy="1800225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F96520-E4CE-4EAD-8ABF-1D2297D6B3A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BF3408D-E369-4A9E-ABF8-0D643DDD2F9A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30480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7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34186" y="2903538"/>
            <a:ext cx="3104198" cy="345475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34141" y="3249013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41894" y="2903538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42223" y="3249013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3" name="Text Placeholder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49601" y="2903538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0305" y="3249013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515600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6CB12E29-CEAA-4595-B65C-5BE0B527CD4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3811" y="4551950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9A5A9E4A-8FA1-4B1A-86F3-162A0ED25FF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33766" y="4897425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1656AF90-4012-4B9E-81A7-2796EE40AEA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41519" y="4551950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E34BCA93-D058-4D61-BAE5-2671E157237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641848" y="4897425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BE8C5BE-9959-40C7-83C2-546EBFBC141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49226" y="4551950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FC20880-2D17-4854-A424-DED10A8A8D3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49930" y="4897425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87A579D-F737-4350-8205-BCA37BAFE1AB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111028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003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50921" y="2145859"/>
            <a:ext cx="5042568" cy="345473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50922" y="2491335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419184"/>
            <a:ext cx="2362200" cy="1110286"/>
          </a:xfrm>
        </p:spPr>
        <p:txBody>
          <a:bodyPr lIns="0" anchor="b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E6C37A20-957D-4B0B-AC33-7DD21D99A6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50921" y="3198051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450922" y="3543527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BD09685A-53BF-4E9B-BD7F-C77B60165D2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50921" y="5302434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50922" y="5647910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AE158F00-CB9F-4C14-B6F0-47E4F701912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50921" y="4250243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07878182-5985-41C8-B69F-9DB9EC1313F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50922" y="4595719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8873A5-9160-4B79-B9CB-CBE583030B0E}"/>
              </a:ext>
            </a:extLst>
          </p:cNvPr>
          <p:cNvCxnSpPr>
            <a:cxnSpLocks/>
          </p:cNvCxnSpPr>
          <p:nvPr userDrawn="1"/>
        </p:nvCxnSpPr>
        <p:spPr>
          <a:xfrm>
            <a:off x="3766456" y="-16561"/>
            <a:ext cx="0" cy="687456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4D9D5EA-266D-4541-BA3F-22BC31AAB6AA}"/>
              </a:ext>
            </a:extLst>
          </p:cNvPr>
          <p:cNvCxnSpPr/>
          <p:nvPr userDrawn="1"/>
        </p:nvCxnSpPr>
        <p:spPr>
          <a:xfrm>
            <a:off x="-1" y="1676400"/>
            <a:ext cx="1219199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88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, and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A2B5F8DD-B338-48F8-9DF4-E1A31DFCB5B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2" y="0"/>
            <a:ext cx="6694955" cy="6858000"/>
          </a:xfrm>
          <a:custGeom>
            <a:avLst/>
            <a:gdLst>
              <a:gd name="connsiteX0" fmla="*/ 0 w 6694955"/>
              <a:gd name="connsiteY0" fmla="*/ 0 h 6858000"/>
              <a:gd name="connsiteX1" fmla="*/ 6694955 w 6694955"/>
              <a:gd name="connsiteY1" fmla="*/ 0 h 6858000"/>
              <a:gd name="connsiteX2" fmla="*/ 2589160 w 6694955"/>
              <a:gd name="connsiteY2" fmla="*/ 6857732 h 6858000"/>
              <a:gd name="connsiteX3" fmla="*/ 0 w 66949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94955" h="6858000">
                <a:moveTo>
                  <a:pt x="0" y="0"/>
                </a:moveTo>
                <a:lnTo>
                  <a:pt x="6694955" y="0"/>
                </a:lnTo>
                <a:lnTo>
                  <a:pt x="2589160" y="6857732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44768" y="2069658"/>
            <a:ext cx="5042568" cy="345476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44768" y="2415134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1633" y="690928"/>
            <a:ext cx="4501910" cy="732282"/>
          </a:xfrm>
        </p:spPr>
        <p:txBody>
          <a:bodyPr lIns="0" anchor="b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E6C37A20-957D-4B0B-AC33-7DD21D99A6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300006" y="3587638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300007" y="3933114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BD09685A-53BF-4E9B-BD7F-C77B60165D2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98264" y="5105618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98264" y="5451094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642735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F5EB3F05-D570-4C10-88F4-F6BC15CF1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-12700"/>
            <a:ext cx="7080595" cy="6870700"/>
          </a:xfrm>
          <a:custGeom>
            <a:avLst/>
            <a:gdLst>
              <a:gd name="connsiteX0" fmla="*/ 0 w 7080595"/>
              <a:gd name="connsiteY0" fmla="*/ 0 h 6870700"/>
              <a:gd name="connsiteX1" fmla="*/ 7080595 w 7080595"/>
              <a:gd name="connsiteY1" fmla="*/ 0 h 6870700"/>
              <a:gd name="connsiteX2" fmla="*/ 7080595 w 7080595"/>
              <a:gd name="connsiteY2" fmla="*/ 1883211 h 6870700"/>
              <a:gd name="connsiteX3" fmla="*/ 4515477 w 7080595"/>
              <a:gd name="connsiteY3" fmla="*/ 1883211 h 6870700"/>
              <a:gd name="connsiteX4" fmla="*/ 4515477 w 7080595"/>
              <a:gd name="connsiteY4" fmla="*/ 6870700 h 6870700"/>
              <a:gd name="connsiteX5" fmla="*/ 2269215 w 7080595"/>
              <a:gd name="connsiteY5" fmla="*/ 6870700 h 6870700"/>
              <a:gd name="connsiteX6" fmla="*/ 2269215 w 7080595"/>
              <a:gd name="connsiteY6" fmla="*/ 1883211 h 6870700"/>
              <a:gd name="connsiteX7" fmla="*/ 0 w 7080595"/>
              <a:gd name="connsiteY7" fmla="*/ 1883211 h 687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80595" h="6870700">
                <a:moveTo>
                  <a:pt x="0" y="0"/>
                </a:moveTo>
                <a:lnTo>
                  <a:pt x="7080595" y="0"/>
                </a:lnTo>
                <a:lnTo>
                  <a:pt x="7080595" y="1883211"/>
                </a:lnTo>
                <a:lnTo>
                  <a:pt x="4515477" y="1883211"/>
                </a:lnTo>
                <a:lnTo>
                  <a:pt x="4515477" y="6870700"/>
                </a:lnTo>
                <a:lnTo>
                  <a:pt x="2269215" y="6870700"/>
                </a:lnTo>
                <a:lnTo>
                  <a:pt x="2269215" y="1883211"/>
                </a:lnTo>
                <a:lnTo>
                  <a:pt x="0" y="18832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FEA6F9E-1C21-4644-8E2A-AD5673EEA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799" y="2318657"/>
            <a:ext cx="4203247" cy="1440996"/>
          </a:xfrm>
        </p:spPr>
        <p:txBody>
          <a:bodyPr lIns="0" anchor="b">
            <a:noAutofit/>
          </a:bodyPr>
          <a:lstStyle>
            <a:lvl1pPr>
              <a:defRPr sz="28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C1D1C8A-E829-4284-AB95-2DD0C7BAA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799" y="4147457"/>
            <a:ext cx="4203247" cy="1532165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0973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6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BB770-F6A6-44A3-BCE1-BCCCC1E81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6143" y="5201920"/>
            <a:ext cx="5747657" cy="992505"/>
          </a:xfrm>
        </p:spPr>
        <p:txBody>
          <a:bodyPr anchor="ctr">
            <a:normAutofit/>
          </a:bodyPr>
          <a:lstStyle>
            <a:lvl1pPr>
              <a:defRPr sz="4800" cap="all" baseline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4416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20" userDrawn="1">
          <p15:clr>
            <a:srgbClr val="FBAE40"/>
          </p15:clr>
        </p15:guide>
        <p15:guide id="2" orient="horz" pos="1584" userDrawn="1">
          <p15:clr>
            <a:srgbClr val="FBAE40"/>
          </p15:clr>
        </p15:guide>
        <p15:guide id="3" orient="horz" pos="271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9EDF1B-BFF2-495C-B3B8-4EE6F48140F0}"/>
              </a:ext>
            </a:extLst>
          </p:cNvPr>
          <p:cNvSpPr/>
          <p:nvPr userDrawn="1"/>
        </p:nvSpPr>
        <p:spPr>
          <a:xfrm>
            <a:off x="8412200" y="3195400"/>
            <a:ext cx="2941600" cy="50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8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9F2809-C0D4-4624-9BF4-7A5A02FC6504}"/>
              </a:ext>
            </a:extLst>
          </p:cNvPr>
          <p:cNvSpPr/>
          <p:nvPr userDrawn="1"/>
        </p:nvSpPr>
        <p:spPr>
          <a:xfrm>
            <a:off x="1034142" y="3195400"/>
            <a:ext cx="2941600" cy="50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8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38AFF1-A7FF-4F75-9E57-C1827806B34E}"/>
              </a:ext>
            </a:extLst>
          </p:cNvPr>
          <p:cNvSpPr/>
          <p:nvPr userDrawn="1"/>
        </p:nvSpPr>
        <p:spPr>
          <a:xfrm>
            <a:off x="4706975" y="3195400"/>
            <a:ext cx="2941600" cy="50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8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7F18567-9326-411F-BA8D-561D58C7DD9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4142" y="3266159"/>
            <a:ext cx="2941600" cy="360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 1</a:t>
            </a:r>
            <a:endParaRPr lang="en-ZA" dirty="0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9809F78-EA1B-4C23-A53E-7DE8B4A6AE1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34142" y="4117103"/>
            <a:ext cx="2941600" cy="1141882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Bullet Description</a:t>
            </a:r>
            <a:endParaRPr lang="en-ZA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AA3FE14-6E13-47C9-A512-83A96F3DD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515600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6187F4BE-3AD3-4857-B0A9-A9285E52D81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706975" y="3266159"/>
            <a:ext cx="2941600" cy="360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Title 2</a:t>
            </a:r>
            <a:endParaRPr lang="en-ZA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5F81158B-DA52-484D-8105-92B77E4DC466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706975" y="4117103"/>
            <a:ext cx="2941600" cy="1141882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Bullet Description</a:t>
            </a:r>
            <a:endParaRPr lang="en-ZA"/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9AFDDE4E-007E-431B-937C-1B26959515F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412200" y="3266159"/>
            <a:ext cx="2941600" cy="360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Title 3</a:t>
            </a:r>
            <a:endParaRPr lang="en-ZA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3B096111-A95B-402E-B431-43D852C9E2A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412200" y="4117103"/>
            <a:ext cx="2941600" cy="1141882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Bullet Description</a:t>
            </a:r>
            <a:endParaRPr lang="en-ZA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7EDA1598-95B9-4907-B9B9-46A0B9ACC8D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63AF9C34-CC92-4EDC-9D5F-1FABCEB87400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Pitch deck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EAEA54FD-376F-4285-9684-F9DFDE0B472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67756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77FA4A-CE52-4DA0-8842-74FE37E2E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BCD1D-6E4A-43CA-A3D4-B104CE27D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1BDA0-5B55-4A85-ACBF-31F8F3EB21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7/1/20XX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AA55C-7321-4214-9297-F53B7B9E50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30C71-8F7D-4855-A35C-46C83B4BF4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fld id="{9FF96520-E4CE-4EAD-8ABF-1D2297D6B3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666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78" r:id="rId3"/>
    <p:sldLayoutId id="2147483667" r:id="rId4"/>
    <p:sldLayoutId id="2147483668" r:id="rId5"/>
    <p:sldLayoutId id="2147483669" r:id="rId6"/>
    <p:sldLayoutId id="2147483670" r:id="rId7"/>
    <p:sldLayoutId id="2147483651" r:id="rId8"/>
    <p:sldLayoutId id="2147483671" r:id="rId9"/>
    <p:sldLayoutId id="2147483679" r:id="rId10"/>
    <p:sldLayoutId id="2147483677" r:id="rId11"/>
    <p:sldLayoutId id="2147483672" r:id="rId12"/>
    <p:sldLayoutId id="2147483652" r:id="rId13"/>
    <p:sldLayoutId id="2147483653" r:id="rId14"/>
    <p:sldLayoutId id="2147483650" r:id="rId15"/>
    <p:sldLayoutId id="2147483654" r:id="rId16"/>
    <p:sldLayoutId id="2147483674" r:id="rId17"/>
    <p:sldLayoutId id="2147483676" r:id="rId18"/>
    <p:sldLayoutId id="2147483673" r:id="rId19"/>
    <p:sldLayoutId id="2147483675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Device and padlock">
            <a:extLst>
              <a:ext uri="{FF2B5EF4-FFF2-40B4-BE49-F238E27FC236}">
                <a16:creationId xmlns:a16="http://schemas.microsoft.com/office/drawing/2014/main" id="{F90B7FB0-9E01-99EA-7E57-5AB5370CBA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EE427349-2C23-4643-A4C8-552661FAA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3216" y="3667946"/>
            <a:ext cx="9285382" cy="127785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af-ZA" cap="none"/>
              <a:t>Skep ’n </a:t>
            </a:r>
            <a:r>
              <a:rPr lang="af-ZA" cap="none" dirty="0"/>
              <a:t>sterk wagwoord</a:t>
            </a:r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F69B5076-6A18-4AD8-A2C2-DB967CF6EE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0418" y="5325276"/>
            <a:ext cx="4101839" cy="68209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1400" cap="none"/>
              <a:t>Uit Digitale Tegnologie, Graad 8 </a:t>
            </a:r>
            <a:br>
              <a:rPr lang="en-US" sz="1400" cap="none"/>
            </a:br>
            <a:r>
              <a:rPr lang="en-US" sz="1400" i="1" cap="none"/>
              <a:t>Met toestemming gebruik</a:t>
            </a:r>
            <a:endParaRPr lang="en-US" sz="1400" i="1" cap="none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C4BB374-4C53-4405-B3D6-928C68A87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36371" y="2017985"/>
            <a:ext cx="0" cy="153432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DDB411-0E13-3741-911B-CFCB74C5BA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4245428" y="5655432"/>
            <a:ext cx="331888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E847F7B-0FC4-C4D8-4ADD-CF3DD9E7FE4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131968" y="6246230"/>
            <a:ext cx="711887" cy="468000"/>
          </a:xfrm>
          <a:prstGeom prst="rect">
            <a:avLst/>
          </a:prstGeom>
          <a:solidFill>
            <a:srgbClr val="00B0F0"/>
          </a:solidFill>
        </p:spPr>
      </p:pic>
    </p:spTree>
    <p:extLst>
      <p:ext uri="{BB962C8B-B14F-4D97-AF65-F5344CB8AC3E}">
        <p14:creationId xmlns:p14="http://schemas.microsoft.com/office/powerpoint/2010/main" val="506310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tudent studying in library">
            <a:extLst>
              <a:ext uri="{FF2B5EF4-FFF2-40B4-BE49-F238E27FC236}">
                <a16:creationId xmlns:a16="http://schemas.microsoft.com/office/drawing/2014/main" id="{1E5739BC-7749-8759-66F4-EE44464831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6298"/>
            <a:ext cx="5144861" cy="6858000"/>
          </a:xfrm>
          <a:prstGeom prst="rect">
            <a:avLst/>
          </a:prstGeom>
        </p:spPr>
      </p:pic>
      <p:pic>
        <p:nvPicPr>
          <p:cNvPr id="26" name="Picture Placeholder 25" descr="Close-up of two people's hands pointing at laptop screen with stack of 4 books in background, one person holding a pen">
            <a:extLst>
              <a:ext uri="{FF2B5EF4-FFF2-40B4-BE49-F238E27FC236}">
                <a16:creationId xmlns:a16="http://schemas.microsoft.com/office/drawing/2014/main" id="{B2A52662-5148-82E1-BD64-AC12D5CE47F4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" name="Parallelogram 21">
            <a:extLst>
              <a:ext uri="{FF2B5EF4-FFF2-40B4-BE49-F238E27FC236}">
                <a16:creationId xmlns:a16="http://schemas.microsoft.com/office/drawing/2014/main" id="{671FFB80-C108-2180-0B0E-3F8F240B78F2}"/>
              </a:ext>
            </a:extLst>
          </p:cNvPr>
          <p:cNvSpPr/>
          <p:nvPr/>
        </p:nvSpPr>
        <p:spPr>
          <a:xfrm>
            <a:off x="1399721" y="16298"/>
            <a:ext cx="8464248" cy="6858000"/>
          </a:xfrm>
          <a:prstGeom prst="parallelogram">
            <a:avLst>
              <a:gd name="adj" fmla="val 54841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C3C4A8-F198-4008-B069-610BBFEC409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CAEE93-8585-46D4-A7EC-F184E317C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0869" y="1018708"/>
            <a:ext cx="4025673" cy="929785"/>
          </a:xfrm>
        </p:spPr>
        <p:txBody>
          <a:bodyPr>
            <a:noAutofit/>
          </a:bodyPr>
          <a:lstStyle/>
          <a:p>
            <a:r>
              <a:rPr lang="af-ZA" sz="3600" cap="none">
                <a:solidFill>
                  <a:srgbClr val="FFFF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Skep ’n sterk wagwoord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FFC60-19C3-4901-93F7-7AAF4C09F8C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831733" y="2481020"/>
            <a:ext cx="3907973" cy="2877911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af-ZA" sz="20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Beskerm jou data met sterk wagwoorde wat jy met niemand deel nie.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af-ZA" sz="20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Volg die riglyne vir sterk wagwoorde wat deur die maatskappy of bank voorgestel word. </a:t>
            </a:r>
            <a:endParaRPr lang="af-ZA" sz="2000" dirty="0">
              <a:solidFill>
                <a:schemeClr val="tx1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83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0F7F98C-FFCE-405F-B18C-BDC55EDB7BF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1/7/20XX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B319D9A-3123-4A8C-80E8-FEA22A44443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Pitch deck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8E5D0F5-4C11-47EE-BA9F-DEF2F44DD3D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2" name="Picture 41" descr="Smiling child using laptop computer">
            <a:extLst>
              <a:ext uri="{FF2B5EF4-FFF2-40B4-BE49-F238E27FC236}">
                <a16:creationId xmlns:a16="http://schemas.microsoft.com/office/drawing/2014/main" id="{F5025C4D-A3AD-1452-931D-CC2E264A55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6173" y="0"/>
            <a:ext cx="5573486" cy="6858000"/>
          </a:xfrm>
          <a:prstGeom prst="rect">
            <a:avLst/>
          </a:prstGeom>
        </p:spPr>
      </p:pic>
      <p:sp>
        <p:nvSpPr>
          <p:cNvPr id="45" name="Parallelogram 44">
            <a:extLst>
              <a:ext uri="{FF2B5EF4-FFF2-40B4-BE49-F238E27FC236}">
                <a16:creationId xmlns:a16="http://schemas.microsoft.com/office/drawing/2014/main" id="{86429946-DF0E-F5D6-07A3-7C40B7A13F01}"/>
              </a:ext>
            </a:extLst>
          </p:cNvPr>
          <p:cNvSpPr/>
          <p:nvPr/>
        </p:nvSpPr>
        <p:spPr>
          <a:xfrm>
            <a:off x="3740799" y="0"/>
            <a:ext cx="5185016" cy="6858000"/>
          </a:xfrm>
          <a:prstGeom prst="parallelogram">
            <a:avLst>
              <a:gd name="adj" fmla="val 34448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91CFAB-A735-4A31-A51D-42FE1F5E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5426" y="381000"/>
            <a:ext cx="5858117" cy="1042210"/>
          </a:xfrm>
        </p:spPr>
        <p:txBody>
          <a:bodyPr>
            <a:noAutofit/>
          </a:bodyPr>
          <a:lstStyle/>
          <a:p>
            <a:r>
              <a:rPr lang="af-ZA" sz="3600" b="1" cap="none">
                <a:solidFill>
                  <a:srgbClr val="FF0000"/>
                </a:solidFill>
                <a:effectLst/>
                <a:latin typeface="Aptos" panose="020B00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Wanneer jy ’n wagwoord skep, MOENIE</a:t>
            </a:r>
            <a:endParaRPr lang="af-ZA" sz="3600" cap="none">
              <a:solidFill>
                <a:srgbClr val="FF0000"/>
              </a:solidFill>
            </a:endParaRP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09F1CBBC-30B7-0F34-FC9C-2E1368E711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46281" y="1949230"/>
            <a:ext cx="5852313" cy="1042209"/>
          </a:xfrm>
        </p:spPr>
        <p:txBody>
          <a:bodyPr/>
          <a:lstStyle/>
          <a:p>
            <a:r>
              <a:rPr lang="nl-NL" sz="2400" cap="none" dirty="0">
                <a:solidFill>
                  <a:schemeClr val="tx2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inligting gebruik wat maklik geraai kan word nie, soos name van mense, geboortedatums, adresse, ens.</a:t>
            </a:r>
            <a:endParaRPr lang="af-ZA" sz="2400" cap="none" dirty="0">
              <a:solidFill>
                <a:schemeClr val="tx2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F7E1EA28-A2B1-80E0-3161-7D0E47CD93B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215382" y="3517459"/>
            <a:ext cx="6297311" cy="532145"/>
          </a:xfrm>
        </p:spPr>
        <p:txBody>
          <a:bodyPr/>
          <a:lstStyle/>
          <a:p>
            <a:r>
              <a:rPr lang="nl-NL" sz="2400" cap="none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’n patroon soos abcd, qwerty of 1234 gebruik nie</a:t>
            </a:r>
            <a:endParaRPr lang="en-ZA" sz="2400" dirty="0">
              <a:solidFill>
                <a:schemeClr val="tx1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2" name="Text Placeholder 24">
            <a:extLst>
              <a:ext uri="{FF2B5EF4-FFF2-40B4-BE49-F238E27FC236}">
                <a16:creationId xmlns:a16="http://schemas.microsoft.com/office/drawing/2014/main" id="{F2F4F55B-10A6-1BDA-2F7F-4ACDB908811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532443" y="5248369"/>
            <a:ext cx="7879987" cy="635903"/>
          </a:xfrm>
        </p:spPr>
        <p:txBody>
          <a:bodyPr/>
          <a:lstStyle/>
          <a:p>
            <a:r>
              <a:rPr lang="af-ZA" sz="2400" cap="none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wagwoorde wat kort is gebruik nie, soos Zq12.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DAF7DBCD-3F18-DA38-3A00-8F11A24F4E93}"/>
              </a:ext>
            </a:extLst>
          </p:cNvPr>
          <p:cNvSpPr txBox="1">
            <a:spLocks/>
          </p:cNvSpPr>
          <p:nvPr/>
        </p:nvSpPr>
        <p:spPr>
          <a:xfrm>
            <a:off x="4831921" y="4494160"/>
            <a:ext cx="6521879" cy="345473"/>
          </a:xfrm>
          <a:custGeom>
            <a:avLst/>
            <a:gdLst>
              <a:gd name="connsiteX0" fmla="*/ 0 w 6694955"/>
              <a:gd name="connsiteY0" fmla="*/ 0 h 6858000"/>
              <a:gd name="connsiteX1" fmla="*/ 6694955 w 6694955"/>
              <a:gd name="connsiteY1" fmla="*/ 0 h 6858000"/>
              <a:gd name="connsiteX2" fmla="*/ 2589160 w 6694955"/>
              <a:gd name="connsiteY2" fmla="*/ 6857732 h 6858000"/>
              <a:gd name="connsiteX3" fmla="*/ 0 w 66949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94955" h="6858000">
                <a:moveTo>
                  <a:pt x="0" y="0"/>
                </a:moveTo>
                <a:lnTo>
                  <a:pt x="6694955" y="0"/>
                </a:lnTo>
                <a:lnTo>
                  <a:pt x="2589160" y="6857732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vert="horz" wrap="square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f-ZA" sz="2400" dirty="0">
                <a:solidFill>
                  <a:schemeClr val="tx2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woorde uit die woordeboek gebruik nie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A6E49C9-8A77-5B4F-B089-A45888C1CF65}"/>
              </a:ext>
            </a:extLst>
          </p:cNvPr>
          <p:cNvGrpSpPr/>
          <p:nvPr/>
        </p:nvGrpSpPr>
        <p:grpSpPr>
          <a:xfrm>
            <a:off x="131750" y="6246230"/>
            <a:ext cx="3530081" cy="511823"/>
            <a:chOff x="173555" y="6135998"/>
            <a:chExt cx="3530081" cy="511823"/>
          </a:xfrm>
        </p:grpSpPr>
        <p:sp>
          <p:nvSpPr>
            <p:cNvPr id="49" name="Footer Placeholder 83">
              <a:extLst>
                <a:ext uri="{FF2B5EF4-FFF2-40B4-BE49-F238E27FC236}">
                  <a16:creationId xmlns:a16="http://schemas.microsoft.com/office/drawing/2014/main" id="{5C4FBE43-172D-3A26-00BE-C0329553DB1D}"/>
                </a:ext>
              </a:extLst>
            </p:cNvPr>
            <p:cNvSpPr txBox="1">
              <a:spLocks/>
            </p:cNvSpPr>
            <p:nvPr/>
          </p:nvSpPr>
          <p:spPr>
            <a:xfrm>
              <a:off x="960436" y="6282696"/>
              <a:ext cx="27432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050" b="0" i="0" dirty="0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Rekenaars Deel van jou lewe – Graad 10</a:t>
              </a:r>
            </a:p>
          </p:txBody>
        </p:sp>
        <p:pic>
          <p:nvPicPr>
            <p:cNvPr id="50" name="Picture 49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23AE06A5-391C-EC68-1D27-DBE9DD92C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3555" y="6135998"/>
              <a:ext cx="712324" cy="46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791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30" grpId="0" build="p"/>
      <p:bldP spid="32" grpId="0" build="p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6E7B4C-9F2C-459E-B835-5C4DEAB06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FF96520-E4CE-4EAD-8ABF-1D2297D6B3A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3" name="Picture 22" descr="Numbers and symbols">
            <a:extLst>
              <a:ext uri="{FF2B5EF4-FFF2-40B4-BE49-F238E27FC236}">
                <a16:creationId xmlns:a16="http://schemas.microsoft.com/office/drawing/2014/main" id="{B8155BCD-F947-B138-4F29-FE8F198888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074" y="-141517"/>
            <a:ext cx="5638801" cy="3759201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0FA11F-E643-73C5-C5E1-134486B2CF21}"/>
              </a:ext>
            </a:extLst>
          </p:cNvPr>
          <p:cNvSpPr txBox="1"/>
          <p:nvPr/>
        </p:nvSpPr>
        <p:spPr>
          <a:xfrm>
            <a:off x="7064827" y="429972"/>
            <a:ext cx="3995057" cy="28160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af-ZA" sz="28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In </a:t>
            </a:r>
            <a:r>
              <a:rPr lang="af-ZA" sz="28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die verlede</a:t>
            </a:r>
            <a:r>
              <a:rPr lang="af-ZA" sz="28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: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af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Ten </a:t>
            </a:r>
            <a:r>
              <a:rPr lang="af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minste</a:t>
            </a:r>
            <a:r>
              <a:rPr lang="af-ZA" sz="20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af-ZA" sz="2000" b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8 karakters</a:t>
            </a:r>
            <a:r>
              <a:rPr lang="af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endParaRPr lang="af-ZA" sz="200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af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Bevat ‘n </a:t>
            </a:r>
            <a:r>
              <a:rPr lang="af-ZA" sz="20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mengsel</a:t>
            </a:r>
            <a:r>
              <a:rPr lang="af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van hoof- en kleinletters, syfers en leestekens.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af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Baie webwerwe wil dit nog so hê.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62092B-B46A-AEEA-FAF0-D967F1131034}"/>
              </a:ext>
            </a:extLst>
          </p:cNvPr>
          <p:cNvSpPr txBox="1"/>
          <p:nvPr/>
        </p:nvSpPr>
        <p:spPr>
          <a:xfrm>
            <a:off x="7064828" y="3759201"/>
            <a:ext cx="3995057" cy="24488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af-ZA" sz="28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Vandag</a:t>
            </a:r>
            <a:r>
              <a:rPr lang="af-ZA" sz="28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: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af-ZA" sz="20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</a:t>
            </a:r>
            <a:r>
              <a:rPr lang="af-ZA" sz="2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anger </a:t>
            </a:r>
            <a:r>
              <a:rPr lang="af-ZA" sz="20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is beter.</a:t>
            </a:r>
            <a:endParaRPr lang="af-ZA" sz="200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af-ZA" sz="20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Kort persoonlike </a:t>
            </a:r>
            <a:r>
              <a:rPr lang="af-ZA" sz="2000" b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sin </a:t>
            </a:r>
            <a:r>
              <a:rPr lang="af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(</a:t>
            </a:r>
            <a:r>
              <a:rPr lang="af-ZA" sz="20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wagfrase</a:t>
            </a:r>
            <a:r>
              <a:rPr lang="af-ZA" sz="200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). </a:t>
            </a:r>
            <a:endParaRPr lang="af-ZA" sz="20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af-ZA" sz="2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Nie</a:t>
            </a:r>
            <a:r>
              <a:rPr lang="af-ZA" sz="20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sin wat in boeke of aanlyn voorkom nie</a:t>
            </a:r>
            <a:r>
              <a:rPr lang="af-ZA" sz="20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. </a:t>
            </a:r>
          </a:p>
        </p:txBody>
      </p:sp>
      <p:pic>
        <p:nvPicPr>
          <p:cNvPr id="25" name="Picture 24" descr="Person writing in planner">
            <a:extLst>
              <a:ext uri="{FF2B5EF4-FFF2-40B4-BE49-F238E27FC236}">
                <a16:creationId xmlns:a16="http://schemas.microsoft.com/office/drawing/2014/main" id="{4A83003B-7E63-4601-3923-A456BC72B6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8183" y="2962274"/>
            <a:ext cx="5638801" cy="3759201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63280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49DEF-6CE6-69E3-2915-09465D241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D9FA6A9-B1C2-46C9-68B0-4EC69D2696F8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1/7/20XX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98DA22B-371A-CD51-2FEB-0CFB9B14E8CA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Pitch deck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769F7AD-0A5B-4D9F-DC26-DF29F5B03C93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5" name="Picture 14" descr="Woman with finger on lips">
            <a:extLst>
              <a:ext uri="{FF2B5EF4-FFF2-40B4-BE49-F238E27FC236}">
                <a16:creationId xmlns:a16="http://schemas.microsoft.com/office/drawing/2014/main" id="{26691A77-67B6-9319-C2FF-BCB2F21CB8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9018" y="0"/>
            <a:ext cx="6988628" cy="6858000"/>
          </a:xfrm>
          <a:prstGeom prst="rect">
            <a:avLst/>
          </a:prstGeom>
        </p:spPr>
      </p:pic>
      <p:sp>
        <p:nvSpPr>
          <p:cNvPr id="45" name="Parallelogram 44">
            <a:extLst>
              <a:ext uri="{FF2B5EF4-FFF2-40B4-BE49-F238E27FC236}">
                <a16:creationId xmlns:a16="http://schemas.microsoft.com/office/drawing/2014/main" id="{20E243DD-34FC-F7AA-DF94-C41850E998AB}"/>
              </a:ext>
            </a:extLst>
          </p:cNvPr>
          <p:cNvSpPr/>
          <p:nvPr/>
        </p:nvSpPr>
        <p:spPr>
          <a:xfrm>
            <a:off x="3655958" y="0"/>
            <a:ext cx="5185016" cy="6858000"/>
          </a:xfrm>
          <a:prstGeom prst="parallelogram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A71D0C-34E5-E761-ED37-97A48ED68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7123" y="1051560"/>
            <a:ext cx="5257800" cy="2307678"/>
          </a:xfrm>
        </p:spPr>
        <p:txBody>
          <a:bodyPr>
            <a:noAutofit/>
          </a:bodyPr>
          <a:lstStyle/>
          <a:p>
            <a:pPr lvl="0">
              <a:lnSpc>
                <a:spcPct val="105000"/>
              </a:lnSpc>
              <a:spcAft>
                <a:spcPts val="800"/>
              </a:spcAft>
            </a:pPr>
            <a:r>
              <a:rPr lang="af-ZA" cap="none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Gebruik vir elke </a:t>
            </a:r>
            <a:r>
              <a:rPr lang="af-ZA" cap="none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webwerf </a:t>
            </a:r>
            <a:r>
              <a:rPr lang="af-ZA" cap="none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of </a:t>
            </a:r>
            <a:r>
              <a:rPr lang="af-ZA" i="1" cap="none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app </a:t>
            </a:r>
            <a:r>
              <a:rPr lang="af-ZA" cap="none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’n ander wagwoord. </a:t>
            </a:r>
            <a:r>
              <a:rPr lang="af-ZA" cap="none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Moet dus nie dieselfde wagwoord oral gebruik nie.</a:t>
            </a:r>
            <a:endParaRPr lang="af-ZA" cap="none" dirty="0">
              <a:solidFill>
                <a:schemeClr val="tx1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BF521A-B5A8-AB6D-4040-A33BB51534A1}"/>
              </a:ext>
            </a:extLst>
          </p:cNvPr>
          <p:cNvSpPr txBox="1"/>
          <p:nvPr/>
        </p:nvSpPr>
        <p:spPr>
          <a:xfrm>
            <a:off x="5502430" y="4168619"/>
            <a:ext cx="6150428" cy="1422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0"/>
              </a:spcBef>
              <a:spcAft>
                <a:spcPts val="800"/>
              </a:spcAft>
            </a:pPr>
            <a:r>
              <a:rPr lang="af-ZA" sz="28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Hou jou wagwoord geheim. Jy moet dit beslis nie neerskryf of met iemand </a:t>
            </a:r>
            <a:r>
              <a:rPr lang="af-ZA" sz="28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deel nie!</a:t>
            </a:r>
            <a:endParaRPr lang="af-ZA" sz="280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12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erson with notebook">
            <a:extLst>
              <a:ext uri="{FF2B5EF4-FFF2-40B4-BE49-F238E27FC236}">
                <a16:creationId xmlns:a16="http://schemas.microsoft.com/office/drawing/2014/main" id="{C36999D0-2667-DDA5-AE04-B535B64CDD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19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9DE7F2-E890-4744-88DD-A75F5E300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522513"/>
            <a:ext cx="4339771" cy="236582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f-ZA" sz="3200" cap="none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Voorbeeld hoe om ’n </a:t>
            </a:r>
            <a:r>
              <a:rPr lang="af-ZA" sz="3200" cap="none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wagfrase te skep wat </a:t>
            </a:r>
            <a:r>
              <a:rPr lang="af-ZA" sz="3200" cap="none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jy as ’n wagwoord </a:t>
            </a:r>
            <a:r>
              <a:rPr lang="af-ZA" sz="3200" cap="none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kan gebruik:</a:t>
            </a:r>
            <a:endParaRPr lang="af-ZA" sz="3200" cap="none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DF60DA6-E944-B1B1-C2D6-39EE832840A9}"/>
              </a:ext>
            </a:extLst>
          </p:cNvPr>
          <p:cNvGrpSpPr/>
          <p:nvPr/>
        </p:nvGrpSpPr>
        <p:grpSpPr>
          <a:xfrm>
            <a:off x="131750" y="6246230"/>
            <a:ext cx="3449650" cy="511823"/>
            <a:chOff x="173555" y="6135998"/>
            <a:chExt cx="3449650" cy="511823"/>
          </a:xfrm>
        </p:grpSpPr>
        <p:sp>
          <p:nvSpPr>
            <p:cNvPr id="4" name="Footer Placeholder 83">
              <a:extLst>
                <a:ext uri="{FF2B5EF4-FFF2-40B4-BE49-F238E27FC236}">
                  <a16:creationId xmlns:a16="http://schemas.microsoft.com/office/drawing/2014/main" id="{4D7FC524-D663-6EAA-C6C2-30ECD08BBB8D}"/>
                </a:ext>
              </a:extLst>
            </p:cNvPr>
            <p:cNvSpPr txBox="1">
              <a:spLocks/>
            </p:cNvSpPr>
            <p:nvPr/>
          </p:nvSpPr>
          <p:spPr>
            <a:xfrm>
              <a:off x="960437" y="6282696"/>
              <a:ext cx="2662768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050" b="0" i="0" dirty="0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Rekenaars Deel van jou lewe – Graad 10</a:t>
              </a:r>
            </a:p>
          </p:txBody>
        </p:sp>
        <p:pic>
          <p:nvPicPr>
            <p:cNvPr id="5" name="Picture 4" descr="A blue logo with a black background&#10;&#10;Description automatically generated">
              <a:extLst>
                <a:ext uri="{FF2B5EF4-FFF2-40B4-BE49-F238E27FC236}">
                  <a16:creationId xmlns:a16="http://schemas.microsoft.com/office/drawing/2014/main" id="{2F95F391-B546-5F0A-43DC-F5A780D46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3555" y="6135998"/>
              <a:ext cx="712324" cy="46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486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erson wearing yellow">
            <a:extLst>
              <a:ext uri="{FF2B5EF4-FFF2-40B4-BE49-F238E27FC236}">
                <a16:creationId xmlns:a16="http://schemas.microsoft.com/office/drawing/2014/main" id="{716393D7-F85D-25F0-F26D-0FEBA49C5F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3414" y="-10887"/>
            <a:ext cx="12295414" cy="6858001"/>
          </a:xfrm>
          <a:prstGeom prst="rect">
            <a:avLst/>
          </a:prstGeom>
        </p:spPr>
      </p:pic>
      <p:sp>
        <p:nvSpPr>
          <p:cNvPr id="27" name="Star: 7 Points 26">
            <a:extLst>
              <a:ext uri="{FF2B5EF4-FFF2-40B4-BE49-F238E27FC236}">
                <a16:creationId xmlns:a16="http://schemas.microsoft.com/office/drawing/2014/main" id="{DD48746D-8146-B194-6BBC-758F1B1F4DF1}"/>
              </a:ext>
            </a:extLst>
          </p:cNvPr>
          <p:cNvSpPr/>
          <p:nvPr/>
        </p:nvSpPr>
        <p:spPr>
          <a:xfrm>
            <a:off x="4190999" y="163285"/>
            <a:ext cx="7413172" cy="1656901"/>
          </a:xfrm>
          <a:prstGeom prst="star7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7A9A33-1475-2EB7-0E4C-3C8C22AFD715}"/>
              </a:ext>
            </a:extLst>
          </p:cNvPr>
          <p:cNvSpPr txBox="1"/>
          <p:nvPr/>
        </p:nvSpPr>
        <p:spPr>
          <a:xfrm>
            <a:off x="5335306" y="1980245"/>
            <a:ext cx="67896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Veronderstel jy hou van katte. Ons sal dus begin met-</a:t>
            </a:r>
            <a:endParaRPr lang="en-US" sz="2000" dirty="0">
              <a:solidFill>
                <a:schemeClr val="bg1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35E0D-AE92-6380-02E7-909F7996E019}"/>
              </a:ext>
            </a:extLst>
          </p:cNvPr>
          <p:cNvSpPr txBox="1"/>
          <p:nvPr/>
        </p:nvSpPr>
        <p:spPr>
          <a:xfrm>
            <a:off x="5404754" y="2618449"/>
            <a:ext cx="638991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Dis ’n bietjie kort en nie persoonlik nie. (Dit sal ’n rekenaar een dag neem om dit te kraak, volgens howsecureismypassword.net.)</a:t>
            </a:r>
          </a:p>
          <a:p>
            <a:r>
              <a:rPr lang="nl-NL" sz="20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Kom ons gaan verder –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A1A9D9-486E-1C05-9960-9F27DAEB6A08}"/>
              </a:ext>
            </a:extLst>
          </p:cNvPr>
          <p:cNvSpPr txBox="1"/>
          <p:nvPr/>
        </p:nvSpPr>
        <p:spPr>
          <a:xfrm>
            <a:off x="5086349" y="571640"/>
            <a:ext cx="33636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f-ZA" sz="44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eklovekatte</a:t>
            </a:r>
            <a:endParaRPr lang="af-ZA" sz="4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5C7178-0036-30FF-05AC-4F8F92B6AE45}"/>
              </a:ext>
            </a:extLst>
          </p:cNvPr>
          <p:cNvSpPr txBox="1"/>
          <p:nvPr/>
        </p:nvSpPr>
        <p:spPr>
          <a:xfrm>
            <a:off x="5086347" y="606803"/>
            <a:ext cx="50883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f-ZA" sz="44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eklovemykatoreo</a:t>
            </a:r>
            <a:endParaRPr lang="af-ZA" sz="4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77BD6E-A736-B701-4504-0CC55C1FF3CF}"/>
              </a:ext>
            </a:extLst>
          </p:cNvPr>
          <p:cNvSpPr txBox="1"/>
          <p:nvPr/>
        </p:nvSpPr>
        <p:spPr>
          <a:xfrm>
            <a:off x="5404754" y="3952526"/>
            <a:ext cx="6259286" cy="726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5000"/>
              </a:lnSpc>
              <a:spcAft>
                <a:spcPts val="800"/>
              </a:spcAft>
            </a:pPr>
            <a:r>
              <a:rPr lang="nl-NL" sz="20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Nou voeg ons ’n simbool, ’n syfer en hoofletters by –</a:t>
            </a:r>
            <a:endParaRPr lang="en-ZA" sz="1600" dirty="0">
              <a:effectLst/>
              <a:latin typeface="Aptos" panose="020B00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5042B6-C0E3-7EED-FF1B-BA5A5C3601AC}"/>
              </a:ext>
            </a:extLst>
          </p:cNvPr>
          <p:cNvSpPr txBox="1"/>
          <p:nvPr/>
        </p:nvSpPr>
        <p:spPr>
          <a:xfrm>
            <a:off x="5159122" y="571640"/>
            <a:ext cx="591094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f-ZA" sz="44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ekLOVEmyk@t0reo1</a:t>
            </a:r>
            <a:endParaRPr lang="af-ZA" sz="4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1FC2E5D-A4B2-F0A5-BFD4-CF1CBBA81002}"/>
              </a:ext>
            </a:extLst>
          </p:cNvPr>
          <p:cNvSpPr txBox="1"/>
          <p:nvPr/>
        </p:nvSpPr>
        <p:spPr>
          <a:xfrm>
            <a:off x="5086347" y="589221"/>
            <a:ext cx="591094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myk@tOreo1 </a:t>
            </a:r>
            <a:r>
              <a:rPr lang="en-US" sz="4400" dirty="0" err="1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ekLOVE</a:t>
            </a:r>
            <a:r>
              <a:rPr lang="en-US" sz="44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endParaRPr lang="af-ZA" sz="4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5AD4C81-4CB8-8768-DBFC-EAAB408DF141}"/>
              </a:ext>
            </a:extLst>
          </p:cNvPr>
          <p:cNvSpPr txBox="1"/>
          <p:nvPr/>
        </p:nvSpPr>
        <p:spPr>
          <a:xfrm>
            <a:off x="5410198" y="4838872"/>
            <a:ext cx="6253842" cy="13655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5000"/>
              </a:lnSpc>
              <a:spcAft>
                <a:spcPts val="800"/>
              </a:spcAft>
            </a:pPr>
            <a:r>
              <a:rPr lang="nl-NL" sz="20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As ons ’n spasie byvoeg en die woordvolgorde skommel, neem dit ons na die hoogste sekuriteitsvlak –</a:t>
            </a:r>
            <a:r>
              <a:rPr lang="en-ZA" sz="2000" dirty="0">
                <a:solidFill>
                  <a:schemeClr val="bg1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(</a:t>
            </a:r>
            <a:r>
              <a:rPr lang="nl-NL" sz="20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sou ’n rekenaar 4 kwadriljoen [</a:t>
            </a:r>
            <a:r>
              <a:rPr lang="af-ZA" sz="20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4,000,000,000,000,000</a:t>
            </a:r>
            <a:r>
              <a:rPr lang="nl-NL" sz="2000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] jaar neem om te kraak!</a:t>
            </a:r>
            <a:endParaRPr lang="en-ZA" sz="2000" dirty="0">
              <a:solidFill>
                <a:schemeClr val="bg1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15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7" grpId="0"/>
      <p:bldP spid="11" grpId="0"/>
      <p:bldP spid="15" grpId="0"/>
      <p:bldP spid="15" grpId="1"/>
      <p:bldP spid="16" grpId="0"/>
      <p:bldP spid="16" grpId="1"/>
      <p:bldP spid="18" grpId="0"/>
      <p:bldP spid="19" grpId="0"/>
      <p:bldP spid="19" grpId="1"/>
      <p:bldP spid="22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Custom 174">
      <a:dk1>
        <a:srgbClr val="1E1E1E"/>
      </a:dk1>
      <a:lt1>
        <a:sysClr val="window" lastClr="FFFFFF"/>
      </a:lt1>
      <a:dk2>
        <a:srgbClr val="44546A"/>
      </a:dk2>
      <a:lt2>
        <a:srgbClr val="E7E6E6"/>
      </a:lt2>
      <a:accent1>
        <a:srgbClr val="81CC48"/>
      </a:accent1>
      <a:accent2>
        <a:srgbClr val="45BEAD"/>
      </a:accent2>
      <a:accent3>
        <a:srgbClr val="BFFF4B"/>
      </a:accent3>
      <a:accent4>
        <a:srgbClr val="B001FF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60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EM Deck_tm12041065_Win32_LW_v2.potx" id="{50D3F641-2B59-4E25-9440-7A006AB5DE4F}" vid="{A6D17500-6421-4BD4-89D5-25B2E6BFFA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612839-5FA9-4715-8A7D-7F95D097B1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66E941-6182-4A32-B603-DDB09E5F0715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83FFC980-8EEC-4CFC-96C7-CEB6F5CA868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STEM pitch deck</Template>
  <TotalTime>195</TotalTime>
  <Words>324</Words>
  <Application>Microsoft Office PowerPoint</Application>
  <PresentationFormat>Widescreen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ADLaM Display</vt:lpstr>
      <vt:lpstr>Aptos</vt:lpstr>
      <vt:lpstr>Arial</vt:lpstr>
      <vt:lpstr>Calibri</vt:lpstr>
      <vt:lpstr>Source Sans Pro</vt:lpstr>
      <vt:lpstr>Office Theme</vt:lpstr>
      <vt:lpstr>Skep ’n sterk wagwoord</vt:lpstr>
      <vt:lpstr>Skep ’n sterk wagwoord</vt:lpstr>
      <vt:lpstr>Wanneer jy ’n wagwoord skep, MOENIE</vt:lpstr>
      <vt:lpstr>PowerPoint Presentation</vt:lpstr>
      <vt:lpstr>Gebruik vir elke webwerf of app ’n ander wagwoord. Moet dus nie dieselfde wagwoord oral gebruik nie.</vt:lpstr>
      <vt:lpstr>Voorbeeld hoe om ’n wagfrase te skep wat jy as ’n wagwoord kan gebruik: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Reinet Barnard</dc:creator>
  <cp:lastModifiedBy>Susanna Jacobs</cp:lastModifiedBy>
  <cp:revision>35</cp:revision>
  <dcterms:created xsi:type="dcterms:W3CDTF">2024-10-14T14:53:42Z</dcterms:created>
  <dcterms:modified xsi:type="dcterms:W3CDTF">2024-10-19T20:33:31Z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