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4"/>
  </p:sldMasterIdLst>
  <p:notesMasterIdLst>
    <p:notesMasterId r:id="rId18"/>
  </p:notesMasterIdLst>
  <p:handoutMasterIdLst>
    <p:handoutMasterId r:id="rId19"/>
  </p:handoutMasterIdLst>
  <p:sldIdLst>
    <p:sldId id="312" r:id="rId5"/>
    <p:sldId id="307" r:id="rId6"/>
    <p:sldId id="281" r:id="rId7"/>
    <p:sldId id="324" r:id="rId8"/>
    <p:sldId id="325" r:id="rId9"/>
    <p:sldId id="326" r:id="rId10"/>
    <p:sldId id="282" r:id="rId11"/>
    <p:sldId id="323" r:id="rId12"/>
    <p:sldId id="315" r:id="rId13"/>
    <p:sldId id="314" r:id="rId14"/>
    <p:sldId id="318" r:id="rId15"/>
    <p:sldId id="317" r:id="rId16"/>
    <p:sldId id="328" r:id="rId17"/>
  </p:sldIdLst>
  <p:sldSz cx="12192000" cy="6858000"/>
  <p:notesSz cx="13716000" cy="2438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616" userDrawn="1">
          <p15:clr>
            <a:srgbClr val="A4A3A4"/>
          </p15:clr>
        </p15:guide>
        <p15:guide id="4" orient="horz" pos="3264" userDrawn="1">
          <p15:clr>
            <a:srgbClr val="A4A3A4"/>
          </p15:clr>
        </p15:guide>
        <p15:guide id="5" pos="6912" userDrawn="1">
          <p15:clr>
            <a:srgbClr val="A4A3A4"/>
          </p15:clr>
        </p15:guide>
        <p15:guide id="6" orient="horz" userDrawn="1">
          <p15:clr>
            <a:srgbClr val="A4A3A4"/>
          </p15:clr>
        </p15:guide>
        <p15:guide id="7" orient="horz" pos="4008" userDrawn="1">
          <p15:clr>
            <a:srgbClr val="A4A3A4"/>
          </p15:clr>
        </p15:guide>
        <p15:guide id="9" orient="horz" pos="2352" userDrawn="1">
          <p15:clr>
            <a:srgbClr val="A4A3A4"/>
          </p15:clr>
        </p15:guide>
        <p15:guide id="12" pos="6696" userDrawn="1">
          <p15:clr>
            <a:srgbClr val="A4A3A4"/>
          </p15:clr>
        </p15:guide>
        <p15:guide id="15" pos="2136" userDrawn="1">
          <p15:clr>
            <a:srgbClr val="A4A3A4"/>
          </p15:clr>
        </p15:guide>
        <p15:guide id="16" pos="2760" userDrawn="1">
          <p15:clr>
            <a:srgbClr val="A4A3A4"/>
          </p15:clr>
        </p15:guide>
        <p15:guide id="17" pos="3288" userDrawn="1">
          <p15:clr>
            <a:srgbClr val="A4A3A4"/>
          </p15:clr>
        </p15:guide>
        <p15:guide id="18" pos="4032" userDrawn="1">
          <p15:clr>
            <a:srgbClr val="A4A3A4"/>
          </p15:clr>
        </p15:guide>
        <p15:guide id="19" pos="4392" userDrawn="1">
          <p15:clr>
            <a:srgbClr val="A4A3A4"/>
          </p15:clr>
        </p15:guide>
        <p15:guide id="20" pos="4944" userDrawn="1">
          <p15:clr>
            <a:srgbClr val="A4A3A4"/>
          </p15:clr>
        </p15:guide>
        <p15:guide id="21" pos="5544" userDrawn="1">
          <p15:clr>
            <a:srgbClr val="A4A3A4"/>
          </p15:clr>
        </p15:guide>
        <p15:guide id="22" pos="6072" userDrawn="1">
          <p15:clr>
            <a:srgbClr val="A4A3A4"/>
          </p15:clr>
        </p15:guide>
        <p15:guide id="23" orient="horz" pos="2448" userDrawn="1">
          <p15:clr>
            <a:srgbClr val="A4A3A4"/>
          </p15:clr>
        </p15:guide>
        <p15:guide id="25" pos="5256" userDrawn="1">
          <p15:clr>
            <a:srgbClr val="A4A3A4"/>
          </p15:clr>
        </p15:guide>
        <p15:guide id="26" pos="726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8C8C"/>
    <a:srgbClr val="202C8F"/>
    <a:srgbClr val="FDFBF6"/>
    <a:srgbClr val="AAC4E9"/>
    <a:srgbClr val="F5CDCE"/>
    <a:srgbClr val="D4D593"/>
    <a:srgbClr val="E6F0FE"/>
    <a:srgbClr val="CDBE8A"/>
    <a:srgbClr val="FFEFEF"/>
    <a:srgbClr val="FCFB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315" autoAdjust="0"/>
    <p:restoredTop sz="95388" autoAdjust="0"/>
  </p:normalViewPr>
  <p:slideViewPr>
    <p:cSldViewPr snapToGrid="0" snapToObjects="1">
      <p:cViewPr varScale="1">
        <p:scale>
          <a:sx n="57" d="100"/>
          <a:sy n="57" d="100"/>
        </p:scale>
        <p:origin x="108" y="1056"/>
      </p:cViewPr>
      <p:guideLst>
        <p:guide orient="horz" pos="2616"/>
        <p:guide orient="horz" pos="3264"/>
        <p:guide pos="6912"/>
        <p:guide orient="horz"/>
        <p:guide orient="horz" pos="4008"/>
        <p:guide orient="horz" pos="2352"/>
        <p:guide pos="6696"/>
        <p:guide pos="2136"/>
        <p:guide pos="2760"/>
        <p:guide pos="3288"/>
        <p:guide pos="4032"/>
        <p:guide pos="4392"/>
        <p:guide pos="4944"/>
        <p:guide pos="5544"/>
        <p:guide pos="6072"/>
        <p:guide orient="horz" pos="2448"/>
        <p:guide pos="5256"/>
        <p:guide pos="7261"/>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snapToObjects="1">
      <p:cViewPr varScale="1">
        <p:scale>
          <a:sx n="25" d="100"/>
          <a:sy n="25" d="100"/>
        </p:scale>
        <p:origin x="348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2EE306-A4ED-46E6-B933-743F3C479910}" type="doc">
      <dgm:prSet loTypeId="urn:diagrams.loki3.com/VaryingWidthList" loCatId="list" qsTypeId="urn:microsoft.com/office/officeart/2005/8/quickstyle/simple5" qsCatId="simple" csTypeId="urn:microsoft.com/office/officeart/2005/8/colors/colorful3" csCatId="colorful" phldr="1"/>
      <dgm:spPr/>
      <dgm:t>
        <a:bodyPr/>
        <a:lstStyle/>
        <a:p>
          <a:endParaRPr lang="en-ZA"/>
        </a:p>
      </dgm:t>
    </dgm:pt>
    <dgm:pt modelId="{4B6619ED-70FA-4EC9-BC8E-A4430DA17793}">
      <dgm:prSet phldrT="[Text]" custT="1"/>
      <dgm:spPr/>
      <dgm:t>
        <a:bodyPr/>
        <a:lstStyle/>
        <a:p>
          <a:r>
            <a:rPr lang="nl-BE" sz="2400" u="sng" dirty="0">
              <a:solidFill>
                <a:schemeClr val="tx1"/>
              </a:solidFill>
            </a:rPr>
            <a:t>Gegee</a:t>
          </a:r>
          <a:r>
            <a:rPr lang="nl-BE" sz="2400" u="none" dirty="0">
              <a:solidFill>
                <a:schemeClr val="tx1"/>
              </a:solidFill>
            </a:rPr>
            <a:t>: </a:t>
          </a:r>
          <a:r>
            <a:rPr lang="nl-BE" sz="2400" dirty="0">
              <a:solidFill>
                <a:schemeClr val="tx1"/>
              </a:solidFill>
            </a:rPr>
            <a:t>Ons wil ’n WhatsApp-groep stig; sommige ouers is ontevrede. </a:t>
          </a:r>
          <a:endParaRPr lang="af-ZA" sz="2400" noProof="0" dirty="0">
            <a:solidFill>
              <a:schemeClr val="tx1"/>
            </a:solidFill>
          </a:endParaRPr>
        </a:p>
      </dgm:t>
    </dgm:pt>
    <dgm:pt modelId="{5E0DC92D-9EB2-40E4-B323-DBC486063B7F}" type="parTrans" cxnId="{F3C354D3-0007-4730-BD55-CA4854E81EA2}">
      <dgm:prSet/>
      <dgm:spPr/>
      <dgm:t>
        <a:bodyPr/>
        <a:lstStyle/>
        <a:p>
          <a:endParaRPr lang="en-ZA" sz="2400">
            <a:solidFill>
              <a:schemeClr val="tx1"/>
            </a:solidFill>
          </a:endParaRPr>
        </a:p>
      </dgm:t>
    </dgm:pt>
    <dgm:pt modelId="{A83E8C3F-C8B6-405A-A99B-5DB4A3283688}" type="sibTrans" cxnId="{F3C354D3-0007-4730-BD55-CA4854E81EA2}">
      <dgm:prSet/>
      <dgm:spPr/>
      <dgm:t>
        <a:bodyPr/>
        <a:lstStyle/>
        <a:p>
          <a:endParaRPr lang="en-ZA" sz="2400">
            <a:solidFill>
              <a:schemeClr val="tx1"/>
            </a:solidFill>
          </a:endParaRPr>
        </a:p>
      </dgm:t>
    </dgm:pt>
    <dgm:pt modelId="{09C367E0-8455-4326-A138-234D792379BE}">
      <dgm:prSet phldrT="[Text]" custT="1"/>
      <dgm:spPr/>
      <dgm:t>
        <a:bodyPr/>
        <a:lstStyle/>
        <a:p>
          <a:r>
            <a:rPr lang="nl-BE" sz="2400" u="sng" dirty="0">
              <a:solidFill>
                <a:schemeClr val="tx1"/>
              </a:solidFill>
            </a:rPr>
            <a:t>Gevra</a:t>
          </a:r>
          <a:r>
            <a:rPr lang="nl-BE" sz="2400" u="none" dirty="0">
              <a:solidFill>
                <a:schemeClr val="tx1"/>
              </a:solidFill>
            </a:rPr>
            <a:t>: </a:t>
          </a:r>
          <a:r>
            <a:rPr lang="nl-BE" sz="2400" dirty="0">
              <a:solidFill>
                <a:schemeClr val="tx1"/>
              </a:solidFill>
            </a:rPr>
            <a:t>Skep ’n inligtingstuk oor WhatsApp om ouers in te lig en om hulle gerus te stel.</a:t>
          </a:r>
          <a:endParaRPr lang="af-ZA" sz="2400" noProof="0" dirty="0">
            <a:solidFill>
              <a:schemeClr val="tx1"/>
            </a:solidFill>
          </a:endParaRPr>
        </a:p>
      </dgm:t>
    </dgm:pt>
    <dgm:pt modelId="{B7A3C8AD-D0FB-4851-A599-BB3CE9E1D6F6}" type="parTrans" cxnId="{CAB21161-987A-432E-8AC5-975BE8C9FFDB}">
      <dgm:prSet/>
      <dgm:spPr/>
      <dgm:t>
        <a:bodyPr/>
        <a:lstStyle/>
        <a:p>
          <a:endParaRPr lang="en-ZA" sz="2400">
            <a:solidFill>
              <a:schemeClr val="tx1"/>
            </a:solidFill>
          </a:endParaRPr>
        </a:p>
      </dgm:t>
    </dgm:pt>
    <dgm:pt modelId="{2A18057B-DEC3-4660-A142-03E500DA1655}" type="sibTrans" cxnId="{CAB21161-987A-432E-8AC5-975BE8C9FFDB}">
      <dgm:prSet/>
      <dgm:spPr/>
      <dgm:t>
        <a:bodyPr/>
        <a:lstStyle/>
        <a:p>
          <a:endParaRPr lang="en-ZA" sz="2400">
            <a:solidFill>
              <a:schemeClr val="tx1"/>
            </a:solidFill>
          </a:endParaRPr>
        </a:p>
      </dgm:t>
    </dgm:pt>
    <dgm:pt modelId="{31E62149-35BF-4FAA-822B-703FDD490F43}" type="pres">
      <dgm:prSet presAssocID="{782EE306-A4ED-46E6-B933-743F3C479910}" presName="Name0" presStyleCnt="0">
        <dgm:presLayoutVars>
          <dgm:resizeHandles/>
        </dgm:presLayoutVars>
      </dgm:prSet>
      <dgm:spPr/>
    </dgm:pt>
    <dgm:pt modelId="{1A69C880-4D7A-4376-837A-48E4FFAE0FD5}" type="pres">
      <dgm:prSet presAssocID="{4B6619ED-70FA-4EC9-BC8E-A4430DA17793}" presName="text" presStyleLbl="node1" presStyleIdx="0" presStyleCnt="2" custScaleX="165806">
        <dgm:presLayoutVars>
          <dgm:bulletEnabled val="1"/>
        </dgm:presLayoutVars>
      </dgm:prSet>
      <dgm:spPr/>
    </dgm:pt>
    <dgm:pt modelId="{80318847-AE1C-4B82-9696-B04537183833}" type="pres">
      <dgm:prSet presAssocID="{A83E8C3F-C8B6-405A-A99B-5DB4A3283688}" presName="space" presStyleCnt="0"/>
      <dgm:spPr/>
    </dgm:pt>
    <dgm:pt modelId="{685954E9-0C38-4732-8166-F7CD9368AB98}" type="pres">
      <dgm:prSet presAssocID="{09C367E0-8455-4326-A138-234D792379BE}" presName="text" presStyleLbl="node1" presStyleIdx="1" presStyleCnt="2" custFlipHor="1" custScaleX="138394" custLinFactNeighborX="-30501" custLinFactNeighborY="-39">
        <dgm:presLayoutVars>
          <dgm:bulletEnabled val="1"/>
        </dgm:presLayoutVars>
      </dgm:prSet>
      <dgm:spPr/>
    </dgm:pt>
  </dgm:ptLst>
  <dgm:cxnLst>
    <dgm:cxn modelId="{CAB21161-987A-432E-8AC5-975BE8C9FFDB}" srcId="{782EE306-A4ED-46E6-B933-743F3C479910}" destId="{09C367E0-8455-4326-A138-234D792379BE}" srcOrd="1" destOrd="0" parTransId="{B7A3C8AD-D0FB-4851-A599-BB3CE9E1D6F6}" sibTransId="{2A18057B-DEC3-4660-A142-03E500DA1655}"/>
    <dgm:cxn modelId="{106E6E8E-7405-4052-A1C7-427FAA5FBD3F}" type="presOf" srcId="{782EE306-A4ED-46E6-B933-743F3C479910}" destId="{31E62149-35BF-4FAA-822B-703FDD490F43}" srcOrd="0" destOrd="0" presId="urn:diagrams.loki3.com/VaryingWidthList"/>
    <dgm:cxn modelId="{9BD5CBAA-1B7A-4978-AE45-F217B874E6BD}" type="presOf" srcId="{09C367E0-8455-4326-A138-234D792379BE}" destId="{685954E9-0C38-4732-8166-F7CD9368AB98}" srcOrd="0" destOrd="0" presId="urn:diagrams.loki3.com/VaryingWidthList"/>
    <dgm:cxn modelId="{F3C354D3-0007-4730-BD55-CA4854E81EA2}" srcId="{782EE306-A4ED-46E6-B933-743F3C479910}" destId="{4B6619ED-70FA-4EC9-BC8E-A4430DA17793}" srcOrd="0" destOrd="0" parTransId="{5E0DC92D-9EB2-40E4-B323-DBC486063B7F}" sibTransId="{A83E8C3F-C8B6-405A-A99B-5DB4A3283688}"/>
    <dgm:cxn modelId="{CAC1CAF2-84BB-4ED2-8E9C-1158B9345207}" type="presOf" srcId="{4B6619ED-70FA-4EC9-BC8E-A4430DA17793}" destId="{1A69C880-4D7A-4376-837A-48E4FFAE0FD5}" srcOrd="0" destOrd="0" presId="urn:diagrams.loki3.com/VaryingWidthList"/>
    <dgm:cxn modelId="{76DCAC5E-91DB-4ED0-99BD-2C9E50F69ED5}" type="presParOf" srcId="{31E62149-35BF-4FAA-822B-703FDD490F43}" destId="{1A69C880-4D7A-4376-837A-48E4FFAE0FD5}" srcOrd="0" destOrd="0" presId="urn:diagrams.loki3.com/VaryingWidthList"/>
    <dgm:cxn modelId="{26C164CA-125A-4F2A-80AC-FFC49CAE8955}" type="presParOf" srcId="{31E62149-35BF-4FAA-822B-703FDD490F43}" destId="{80318847-AE1C-4B82-9696-B04537183833}" srcOrd="1" destOrd="0" presId="urn:diagrams.loki3.com/VaryingWidthList"/>
    <dgm:cxn modelId="{B34EC2E8-B51A-4AFE-9B61-E410588F3753}" type="presParOf" srcId="{31E62149-35BF-4FAA-822B-703FDD490F43}" destId="{685954E9-0C38-4732-8166-F7CD9368AB98}" srcOrd="2" destOrd="0" presId="urn:diagrams.loki3.com/VaryingWidth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2EE306-A4ED-46E6-B933-743F3C479910}" type="doc">
      <dgm:prSet loTypeId="urn:diagrams.loki3.com/VaryingWidthList" loCatId="list" qsTypeId="urn:microsoft.com/office/officeart/2005/8/quickstyle/simple5" qsCatId="simple" csTypeId="urn:microsoft.com/office/officeart/2005/8/colors/colorful3" csCatId="colorful" phldr="1"/>
      <dgm:spPr/>
      <dgm:t>
        <a:bodyPr/>
        <a:lstStyle/>
        <a:p>
          <a:endParaRPr lang="en-ZA"/>
        </a:p>
      </dgm:t>
    </dgm:pt>
    <dgm:pt modelId="{4B6619ED-70FA-4EC9-BC8E-A4430DA17793}">
      <dgm:prSet phldrT="[Text]" custT="1"/>
      <dgm:spPr/>
      <dgm:t>
        <a:bodyPr/>
        <a:lstStyle/>
        <a:p>
          <a:r>
            <a:rPr lang="nl-BE" sz="2400" dirty="0">
              <a:solidFill>
                <a:schemeClr val="tx1"/>
              </a:solidFill>
            </a:rPr>
            <a:t>Die</a:t>
          </a:r>
          <a:r>
            <a:rPr lang="nl-BE" sz="2400" b="1" u="none" dirty="0">
              <a:solidFill>
                <a:schemeClr val="tx1"/>
              </a:solidFill>
            </a:rPr>
            <a:t> </a:t>
          </a:r>
          <a:r>
            <a:rPr lang="nl-BE" sz="2400" b="1" i="1" u="sng" dirty="0">
              <a:solidFill>
                <a:schemeClr val="tx1"/>
              </a:solidFill>
            </a:rPr>
            <a:t>formaat</a:t>
          </a:r>
          <a:r>
            <a:rPr lang="nl-BE" sz="2400" b="1" u="none" dirty="0">
              <a:solidFill>
                <a:schemeClr val="tx1"/>
              </a:solidFill>
            </a:rPr>
            <a:t> </a:t>
          </a:r>
          <a:r>
            <a:rPr lang="nl-BE" sz="2400" dirty="0">
              <a:solidFill>
                <a:schemeClr val="tx1"/>
              </a:solidFill>
            </a:rPr>
            <a:t>beskryf hoe die taak aangebied gaan word (bv. ’n verslag, brosjure, plakkaat, aanbieding), asook vir wie dit bedoel is (teikengehoor).</a:t>
          </a:r>
        </a:p>
      </dgm:t>
    </dgm:pt>
    <dgm:pt modelId="{5E0DC92D-9EB2-40E4-B323-DBC486063B7F}" type="parTrans" cxnId="{F3C354D3-0007-4730-BD55-CA4854E81EA2}">
      <dgm:prSet/>
      <dgm:spPr/>
      <dgm:t>
        <a:bodyPr/>
        <a:lstStyle/>
        <a:p>
          <a:endParaRPr lang="en-ZA" sz="2400">
            <a:solidFill>
              <a:schemeClr val="tx1"/>
            </a:solidFill>
          </a:endParaRPr>
        </a:p>
      </dgm:t>
    </dgm:pt>
    <dgm:pt modelId="{A83E8C3F-C8B6-405A-A99B-5DB4A3283688}" type="sibTrans" cxnId="{F3C354D3-0007-4730-BD55-CA4854E81EA2}">
      <dgm:prSet/>
      <dgm:spPr/>
      <dgm:t>
        <a:bodyPr/>
        <a:lstStyle/>
        <a:p>
          <a:endParaRPr lang="en-ZA" sz="2400">
            <a:solidFill>
              <a:schemeClr val="tx1"/>
            </a:solidFill>
          </a:endParaRPr>
        </a:p>
      </dgm:t>
    </dgm:pt>
    <dgm:pt modelId="{31E62149-35BF-4FAA-822B-703FDD490F43}" type="pres">
      <dgm:prSet presAssocID="{782EE306-A4ED-46E6-B933-743F3C479910}" presName="Name0" presStyleCnt="0">
        <dgm:presLayoutVars>
          <dgm:resizeHandles/>
        </dgm:presLayoutVars>
      </dgm:prSet>
      <dgm:spPr/>
    </dgm:pt>
    <dgm:pt modelId="{1A69C880-4D7A-4376-837A-48E4FFAE0FD5}" type="pres">
      <dgm:prSet presAssocID="{4B6619ED-70FA-4EC9-BC8E-A4430DA17793}" presName="text" presStyleLbl="node1" presStyleIdx="0" presStyleCnt="1" custScaleX="271082" custScaleY="234121" custLinFactNeighborX="12959" custLinFactNeighborY="24200">
        <dgm:presLayoutVars>
          <dgm:bulletEnabled val="1"/>
        </dgm:presLayoutVars>
      </dgm:prSet>
      <dgm:spPr/>
    </dgm:pt>
  </dgm:ptLst>
  <dgm:cxnLst>
    <dgm:cxn modelId="{106E6E8E-7405-4052-A1C7-427FAA5FBD3F}" type="presOf" srcId="{782EE306-A4ED-46E6-B933-743F3C479910}" destId="{31E62149-35BF-4FAA-822B-703FDD490F43}" srcOrd="0" destOrd="0" presId="urn:diagrams.loki3.com/VaryingWidthList"/>
    <dgm:cxn modelId="{F3C354D3-0007-4730-BD55-CA4854E81EA2}" srcId="{782EE306-A4ED-46E6-B933-743F3C479910}" destId="{4B6619ED-70FA-4EC9-BC8E-A4430DA17793}" srcOrd="0" destOrd="0" parTransId="{5E0DC92D-9EB2-40E4-B323-DBC486063B7F}" sibTransId="{A83E8C3F-C8B6-405A-A99B-5DB4A3283688}"/>
    <dgm:cxn modelId="{CAC1CAF2-84BB-4ED2-8E9C-1158B9345207}" type="presOf" srcId="{4B6619ED-70FA-4EC9-BC8E-A4430DA17793}" destId="{1A69C880-4D7A-4376-837A-48E4FFAE0FD5}" srcOrd="0" destOrd="0" presId="urn:diagrams.loki3.com/VaryingWidthList"/>
    <dgm:cxn modelId="{76DCAC5E-91DB-4ED0-99BD-2C9E50F69ED5}" type="presParOf" srcId="{31E62149-35BF-4FAA-822B-703FDD490F43}" destId="{1A69C880-4D7A-4376-837A-48E4FFAE0FD5}" srcOrd="0" destOrd="0" presId="urn:diagrams.loki3.com/VaryingWidth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2EE306-A4ED-46E6-B933-743F3C479910}" type="doc">
      <dgm:prSet loTypeId="urn:diagrams.loki3.com/VaryingWidthList" loCatId="list" qsTypeId="urn:microsoft.com/office/officeart/2005/8/quickstyle/simple5" qsCatId="simple" csTypeId="urn:microsoft.com/office/officeart/2005/8/colors/accent3_2" csCatId="accent3" phldr="1"/>
      <dgm:spPr/>
      <dgm:t>
        <a:bodyPr/>
        <a:lstStyle/>
        <a:p>
          <a:endParaRPr lang="en-ZA"/>
        </a:p>
      </dgm:t>
    </dgm:pt>
    <dgm:pt modelId="{4B6619ED-70FA-4EC9-BC8E-A4430DA17793}">
      <dgm:prSet phldrT="[Text]" custT="1"/>
      <dgm:spPr/>
      <dgm:t>
        <a:bodyPr/>
        <a:lstStyle/>
        <a:p>
          <a:r>
            <a:rPr lang="nl-BE" sz="2400" dirty="0">
              <a:solidFill>
                <a:schemeClr val="tx1"/>
              </a:solidFill>
            </a:rPr>
            <a:t>Die </a:t>
          </a:r>
          <a:r>
            <a:rPr lang="nl-BE" sz="2400" b="1" i="1" u="sng" dirty="0">
              <a:solidFill>
                <a:schemeClr val="tx1"/>
              </a:solidFill>
            </a:rPr>
            <a:t>inhoud</a:t>
          </a:r>
          <a:r>
            <a:rPr lang="nl-BE" sz="2400" b="1" i="1" u="none" dirty="0">
              <a:solidFill>
                <a:schemeClr val="tx1"/>
              </a:solidFill>
            </a:rPr>
            <a:t> </a:t>
          </a:r>
          <a:r>
            <a:rPr lang="nl-BE" sz="2400" dirty="0">
              <a:solidFill>
                <a:schemeClr val="tx1"/>
              </a:solidFill>
            </a:rPr>
            <a:t>het te doen met die probleem wat jy moet oplos of die taak wat jy moet verrig. Jy bepaal watter inhoud die taak moet hê deur te kyk na die aspekte wat jy raakgesien het toe jy die opdrag ondersoek het.</a:t>
          </a:r>
          <a:endParaRPr lang="af-ZA" sz="2400" strike="sngStrike" noProof="0" dirty="0">
            <a:solidFill>
              <a:schemeClr val="tx1"/>
            </a:solidFill>
          </a:endParaRPr>
        </a:p>
      </dgm:t>
    </dgm:pt>
    <dgm:pt modelId="{5E0DC92D-9EB2-40E4-B323-DBC486063B7F}" type="parTrans" cxnId="{F3C354D3-0007-4730-BD55-CA4854E81EA2}">
      <dgm:prSet/>
      <dgm:spPr/>
      <dgm:t>
        <a:bodyPr/>
        <a:lstStyle/>
        <a:p>
          <a:endParaRPr lang="en-ZA" sz="2400">
            <a:solidFill>
              <a:schemeClr val="tx1"/>
            </a:solidFill>
          </a:endParaRPr>
        </a:p>
      </dgm:t>
    </dgm:pt>
    <dgm:pt modelId="{A83E8C3F-C8B6-405A-A99B-5DB4A3283688}" type="sibTrans" cxnId="{F3C354D3-0007-4730-BD55-CA4854E81EA2}">
      <dgm:prSet/>
      <dgm:spPr/>
      <dgm:t>
        <a:bodyPr/>
        <a:lstStyle/>
        <a:p>
          <a:endParaRPr lang="en-ZA" sz="2400">
            <a:solidFill>
              <a:schemeClr val="tx1"/>
            </a:solidFill>
          </a:endParaRPr>
        </a:p>
      </dgm:t>
    </dgm:pt>
    <dgm:pt modelId="{E477A247-303B-4BE3-9CA4-33BF661303FE}" type="pres">
      <dgm:prSet presAssocID="{782EE306-A4ED-46E6-B933-743F3C479910}" presName="Name0" presStyleCnt="0">
        <dgm:presLayoutVars>
          <dgm:resizeHandles/>
        </dgm:presLayoutVars>
      </dgm:prSet>
      <dgm:spPr/>
    </dgm:pt>
    <dgm:pt modelId="{731D1DF1-372B-4EE6-8462-04013E1C1F44}" type="pres">
      <dgm:prSet presAssocID="{4B6619ED-70FA-4EC9-BC8E-A4430DA17793}" presName="text" presStyleLbl="node1" presStyleIdx="0" presStyleCnt="1" custScaleX="145822" custLinFactNeighborX="-3366">
        <dgm:presLayoutVars>
          <dgm:bulletEnabled val="1"/>
        </dgm:presLayoutVars>
      </dgm:prSet>
      <dgm:spPr/>
    </dgm:pt>
  </dgm:ptLst>
  <dgm:cxnLst>
    <dgm:cxn modelId="{402962A0-1171-4CCB-AAF7-84FD7CA48A1B}" type="presOf" srcId="{782EE306-A4ED-46E6-B933-743F3C479910}" destId="{E477A247-303B-4BE3-9CA4-33BF661303FE}" srcOrd="0" destOrd="0" presId="urn:diagrams.loki3.com/VaryingWidthList"/>
    <dgm:cxn modelId="{F3C354D3-0007-4730-BD55-CA4854E81EA2}" srcId="{782EE306-A4ED-46E6-B933-743F3C479910}" destId="{4B6619ED-70FA-4EC9-BC8E-A4430DA17793}" srcOrd="0" destOrd="0" parTransId="{5E0DC92D-9EB2-40E4-B323-DBC486063B7F}" sibTransId="{A83E8C3F-C8B6-405A-A99B-5DB4A3283688}"/>
    <dgm:cxn modelId="{233253E3-1154-41A1-BA5D-5DBF27F0BB3A}" type="presOf" srcId="{4B6619ED-70FA-4EC9-BC8E-A4430DA17793}" destId="{731D1DF1-372B-4EE6-8462-04013E1C1F44}" srcOrd="0" destOrd="0" presId="urn:diagrams.loki3.com/VaryingWidthList"/>
    <dgm:cxn modelId="{D2F86759-F23D-4468-8109-B2CD3C9C09FB}" type="presParOf" srcId="{E477A247-303B-4BE3-9CA4-33BF661303FE}" destId="{731D1DF1-372B-4EE6-8462-04013E1C1F44}" srcOrd="0" destOrd="0" presId="urn:diagrams.loki3.com/VaryingWidth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9C880-4D7A-4376-837A-48E4FFAE0FD5}">
      <dsp:nvSpPr>
        <dsp:cNvPr id="0" name=""/>
        <dsp:cNvSpPr/>
      </dsp:nvSpPr>
      <dsp:spPr>
        <a:xfrm>
          <a:off x="0" y="2073"/>
          <a:ext cx="3282950" cy="2019135"/>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nl-BE" sz="2400" u="sng" kern="1200" dirty="0">
              <a:solidFill>
                <a:schemeClr val="tx1"/>
              </a:solidFill>
            </a:rPr>
            <a:t>Gegee</a:t>
          </a:r>
          <a:r>
            <a:rPr lang="nl-BE" sz="2400" u="none" kern="1200" dirty="0">
              <a:solidFill>
                <a:schemeClr val="tx1"/>
              </a:solidFill>
            </a:rPr>
            <a:t>: </a:t>
          </a:r>
          <a:r>
            <a:rPr lang="nl-BE" sz="2400" kern="1200" dirty="0">
              <a:solidFill>
                <a:schemeClr val="tx1"/>
              </a:solidFill>
            </a:rPr>
            <a:t>Ons wil ’n WhatsApp-groep stig; sommige ouers is ontevrede. </a:t>
          </a:r>
          <a:endParaRPr lang="af-ZA" sz="2400" kern="1200" noProof="0" dirty="0">
            <a:solidFill>
              <a:schemeClr val="tx1"/>
            </a:solidFill>
          </a:endParaRPr>
        </a:p>
      </dsp:txBody>
      <dsp:txXfrm>
        <a:off x="0" y="2073"/>
        <a:ext cx="3282950" cy="2019135"/>
      </dsp:txXfrm>
    </dsp:sp>
    <dsp:sp modelId="{685954E9-0C38-4732-8166-F7CD9368AB98}">
      <dsp:nvSpPr>
        <dsp:cNvPr id="0" name=""/>
        <dsp:cNvSpPr/>
      </dsp:nvSpPr>
      <dsp:spPr>
        <a:xfrm flipH="1">
          <a:off x="0" y="2122126"/>
          <a:ext cx="3282950" cy="2019135"/>
        </a:xfrm>
        <a:prstGeom prst="rect">
          <a:avLst/>
        </a:prstGeom>
        <a:gradFill rotWithShape="0">
          <a:gsLst>
            <a:gs pos="0">
              <a:schemeClr val="accent3">
                <a:hueOff val="-9187227"/>
                <a:satOff val="-13036"/>
                <a:lumOff val="-8432"/>
                <a:alphaOff val="0"/>
                <a:satMod val="103000"/>
                <a:lumMod val="102000"/>
                <a:tint val="94000"/>
              </a:schemeClr>
            </a:gs>
            <a:gs pos="50000">
              <a:schemeClr val="accent3">
                <a:hueOff val="-9187227"/>
                <a:satOff val="-13036"/>
                <a:lumOff val="-8432"/>
                <a:alphaOff val="0"/>
                <a:satMod val="110000"/>
                <a:lumMod val="100000"/>
                <a:shade val="100000"/>
              </a:schemeClr>
            </a:gs>
            <a:gs pos="100000">
              <a:schemeClr val="accent3">
                <a:hueOff val="-9187227"/>
                <a:satOff val="-13036"/>
                <a:lumOff val="-843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nl-BE" sz="2400" u="sng" kern="1200" dirty="0">
              <a:solidFill>
                <a:schemeClr val="tx1"/>
              </a:solidFill>
            </a:rPr>
            <a:t>Gevra</a:t>
          </a:r>
          <a:r>
            <a:rPr lang="nl-BE" sz="2400" u="none" kern="1200" dirty="0">
              <a:solidFill>
                <a:schemeClr val="tx1"/>
              </a:solidFill>
            </a:rPr>
            <a:t>: </a:t>
          </a:r>
          <a:r>
            <a:rPr lang="nl-BE" sz="2400" kern="1200" dirty="0">
              <a:solidFill>
                <a:schemeClr val="tx1"/>
              </a:solidFill>
            </a:rPr>
            <a:t>Skep ’n inligtingstuk oor WhatsApp om ouers in te lig en om hulle gerus te stel.</a:t>
          </a:r>
          <a:endParaRPr lang="af-ZA" sz="2400" kern="1200" noProof="0" dirty="0">
            <a:solidFill>
              <a:schemeClr val="tx1"/>
            </a:solidFill>
          </a:endParaRPr>
        </a:p>
      </dsp:txBody>
      <dsp:txXfrm>
        <a:off x="0" y="2122126"/>
        <a:ext cx="3282950" cy="20191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9C880-4D7A-4376-837A-48E4FFAE0FD5}">
      <dsp:nvSpPr>
        <dsp:cNvPr id="0" name=""/>
        <dsp:cNvSpPr/>
      </dsp:nvSpPr>
      <dsp:spPr>
        <a:xfrm>
          <a:off x="0" y="3486"/>
          <a:ext cx="6439376" cy="4001965"/>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nl-BE" sz="2400" kern="1200" dirty="0">
              <a:solidFill>
                <a:schemeClr val="tx1"/>
              </a:solidFill>
            </a:rPr>
            <a:t>Die</a:t>
          </a:r>
          <a:r>
            <a:rPr lang="nl-BE" sz="2400" b="1" u="none" kern="1200" dirty="0">
              <a:solidFill>
                <a:schemeClr val="tx1"/>
              </a:solidFill>
            </a:rPr>
            <a:t> </a:t>
          </a:r>
          <a:r>
            <a:rPr lang="nl-BE" sz="2400" b="1" i="1" u="sng" kern="1200" dirty="0">
              <a:solidFill>
                <a:schemeClr val="tx1"/>
              </a:solidFill>
            </a:rPr>
            <a:t>formaat</a:t>
          </a:r>
          <a:r>
            <a:rPr lang="nl-BE" sz="2400" b="1" u="none" kern="1200" dirty="0">
              <a:solidFill>
                <a:schemeClr val="tx1"/>
              </a:solidFill>
            </a:rPr>
            <a:t> </a:t>
          </a:r>
          <a:r>
            <a:rPr lang="nl-BE" sz="2400" kern="1200" dirty="0">
              <a:solidFill>
                <a:schemeClr val="tx1"/>
              </a:solidFill>
            </a:rPr>
            <a:t>beskryf hoe die taak aangebied gaan word (bv. ’n verslag, brosjure, plakkaat, aanbieding), asook vir wie dit bedoel is (teikengehoor).</a:t>
          </a:r>
        </a:p>
      </dsp:txBody>
      <dsp:txXfrm>
        <a:off x="0" y="3486"/>
        <a:ext cx="6439376" cy="40019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1D1DF1-372B-4EE6-8462-04013E1C1F44}">
      <dsp:nvSpPr>
        <dsp:cNvPr id="0" name=""/>
        <dsp:cNvSpPr/>
      </dsp:nvSpPr>
      <dsp:spPr>
        <a:xfrm>
          <a:off x="8" y="0"/>
          <a:ext cx="6168270" cy="3207344"/>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nl-BE" sz="2400" kern="1200" dirty="0">
              <a:solidFill>
                <a:schemeClr val="tx1"/>
              </a:solidFill>
            </a:rPr>
            <a:t>Die </a:t>
          </a:r>
          <a:r>
            <a:rPr lang="nl-BE" sz="2400" b="1" i="1" u="sng" kern="1200" dirty="0">
              <a:solidFill>
                <a:schemeClr val="tx1"/>
              </a:solidFill>
            </a:rPr>
            <a:t>inhoud</a:t>
          </a:r>
          <a:r>
            <a:rPr lang="nl-BE" sz="2400" b="1" i="1" u="none" kern="1200" dirty="0">
              <a:solidFill>
                <a:schemeClr val="tx1"/>
              </a:solidFill>
            </a:rPr>
            <a:t> </a:t>
          </a:r>
          <a:r>
            <a:rPr lang="nl-BE" sz="2400" kern="1200" dirty="0">
              <a:solidFill>
                <a:schemeClr val="tx1"/>
              </a:solidFill>
            </a:rPr>
            <a:t>het te doen met die probleem wat jy moet oplos of die taak wat jy moet verrig. Jy bepaal watter inhoud die taak moet hê deur te kyk na die aspekte wat jy raakgesien het toe jy die opdrag ondersoek het.</a:t>
          </a:r>
          <a:endParaRPr lang="af-ZA" sz="2400" strike="sngStrike" kern="1200" noProof="0" dirty="0">
            <a:solidFill>
              <a:schemeClr val="tx1"/>
            </a:solidFill>
          </a:endParaRPr>
        </a:p>
      </dsp:txBody>
      <dsp:txXfrm>
        <a:off x="8" y="0"/>
        <a:ext cx="6168270" cy="3207344"/>
      </dsp:txXfrm>
    </dsp:sp>
  </dsp:spTree>
</dsp:drawing>
</file>

<file path=ppt/diagrams/layout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3.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2426ABF-A8C0-D94B-8DA4-89B3D95177FD}"/>
              </a:ext>
            </a:extLst>
          </p:cNvPr>
          <p:cNvSpPr>
            <a:spLocks noGrp="1"/>
          </p:cNvSpPr>
          <p:nvPr>
            <p:ph type="hdr" sz="quarter"/>
          </p:nvPr>
        </p:nvSpPr>
        <p:spPr>
          <a:xfrm>
            <a:off x="0" y="0"/>
            <a:ext cx="5943600" cy="1222375"/>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73E1C36-C21F-0B70-27E7-5B59DAE27561}"/>
              </a:ext>
            </a:extLst>
          </p:cNvPr>
          <p:cNvSpPr>
            <a:spLocks noGrp="1"/>
          </p:cNvSpPr>
          <p:nvPr>
            <p:ph type="dt" sz="quarter" idx="1"/>
          </p:nvPr>
        </p:nvSpPr>
        <p:spPr>
          <a:xfrm>
            <a:off x="7769225" y="0"/>
            <a:ext cx="5943600" cy="1222375"/>
          </a:xfrm>
          <a:prstGeom prst="rect">
            <a:avLst/>
          </a:prstGeom>
        </p:spPr>
        <p:txBody>
          <a:bodyPr vert="horz" lIns="91440" tIns="45720" rIns="91440" bIns="45720" rtlCol="0"/>
          <a:lstStyle>
            <a:lvl1pPr algn="r">
              <a:defRPr sz="1200"/>
            </a:lvl1pPr>
          </a:lstStyle>
          <a:p>
            <a:fld id="{AA970FB6-164E-0840-A35B-09E9F3D45F76}" type="datetimeyyyy">
              <a:rPr lang="en-US" smtClean="0"/>
              <a:t>2024</a:t>
            </a:fld>
            <a:endParaRPr lang="en-US" dirty="0"/>
          </a:p>
        </p:txBody>
      </p:sp>
      <p:sp>
        <p:nvSpPr>
          <p:cNvPr id="4" name="Footer Placeholder 3">
            <a:extLst>
              <a:ext uri="{FF2B5EF4-FFF2-40B4-BE49-F238E27FC236}">
                <a16:creationId xmlns:a16="http://schemas.microsoft.com/office/drawing/2014/main" id="{E5942066-244B-8673-5E9A-26E4265AD0B2}"/>
              </a:ext>
            </a:extLst>
          </p:cNvPr>
          <p:cNvSpPr>
            <a:spLocks noGrp="1"/>
          </p:cNvSpPr>
          <p:nvPr>
            <p:ph type="ftr" sz="quarter" idx="2"/>
          </p:nvPr>
        </p:nvSpPr>
        <p:spPr>
          <a:xfrm>
            <a:off x="0" y="23161625"/>
            <a:ext cx="5943600" cy="122237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2530EE97-1F54-6631-A4BB-FD938296488E}"/>
              </a:ext>
            </a:extLst>
          </p:cNvPr>
          <p:cNvSpPr>
            <a:spLocks noGrp="1"/>
          </p:cNvSpPr>
          <p:nvPr>
            <p:ph type="sldNum" sz="quarter" idx="3"/>
          </p:nvPr>
        </p:nvSpPr>
        <p:spPr>
          <a:xfrm>
            <a:off x="7769225" y="23161625"/>
            <a:ext cx="5943600" cy="1222375"/>
          </a:xfrm>
          <a:prstGeom prst="rect">
            <a:avLst/>
          </a:prstGeom>
        </p:spPr>
        <p:txBody>
          <a:bodyPr vert="horz" lIns="91440" tIns="45720" rIns="91440" bIns="45720" rtlCol="0" anchor="b"/>
          <a:lstStyle>
            <a:lvl1pPr algn="r">
              <a:defRPr sz="1200"/>
            </a:lvl1pPr>
          </a:lstStyle>
          <a:p>
            <a:fld id="{420BD0AB-C59E-4A46-83D3-F07787446BA0}" type="slidenum">
              <a:rPr lang="en-US" smtClean="0"/>
              <a:t>‹#›</a:t>
            </a:fld>
            <a:endParaRPr lang="en-US" dirty="0"/>
          </a:p>
        </p:txBody>
      </p:sp>
    </p:spTree>
    <p:extLst>
      <p:ext uri="{BB962C8B-B14F-4D97-AF65-F5344CB8AC3E}">
        <p14:creationId xmlns:p14="http://schemas.microsoft.com/office/powerpoint/2010/main" val="413378359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866786"/>
      </p:ext>
    </p:extLst>
  </p:cSld>
  <p:clrMap bg1="lt1" tx1="dk1" bg2="lt2" tx2="dk2" accent1="accent1" accent2="accent2" accent3="accent3" accent4="accent4" accent5="accent5" accent6="accent6" hlink="hlink" folHlink="folHlink"/>
  <p:hf hdr="0" ftr="0"/>
  <p:notesStyle>
    <a:lvl1pPr marL="0" algn="l" defTabSz="457200" rtl="0" eaLnBrk="1" latinLnBrk="0" hangingPunct="1">
      <a:defRPr sz="600" kern="1200">
        <a:solidFill>
          <a:schemeClr val="tx1"/>
        </a:solidFill>
        <a:latin typeface="+mn-lt"/>
        <a:ea typeface="+mn-ea"/>
        <a:cs typeface="+mn-cs"/>
      </a:defRPr>
    </a:lvl1pPr>
    <a:lvl2pPr marL="228600" algn="l" defTabSz="457200" rtl="0" eaLnBrk="1" latinLnBrk="0" hangingPunct="1">
      <a:defRPr sz="600" kern="1200">
        <a:solidFill>
          <a:schemeClr val="tx1"/>
        </a:solidFill>
        <a:latin typeface="+mn-lt"/>
        <a:ea typeface="+mn-ea"/>
        <a:cs typeface="+mn-cs"/>
      </a:defRPr>
    </a:lvl2pPr>
    <a:lvl3pPr marL="457200" algn="l" defTabSz="457200" rtl="0" eaLnBrk="1" latinLnBrk="0" hangingPunct="1">
      <a:defRPr sz="600" kern="1200">
        <a:solidFill>
          <a:schemeClr val="tx1"/>
        </a:solidFill>
        <a:latin typeface="+mn-lt"/>
        <a:ea typeface="+mn-ea"/>
        <a:cs typeface="+mn-cs"/>
      </a:defRPr>
    </a:lvl3pPr>
    <a:lvl4pPr marL="685800" algn="l" defTabSz="457200" rtl="0" eaLnBrk="1" latinLnBrk="0" hangingPunct="1">
      <a:defRPr sz="600" kern="1200">
        <a:solidFill>
          <a:schemeClr val="tx1"/>
        </a:solidFill>
        <a:latin typeface="+mn-lt"/>
        <a:ea typeface="+mn-ea"/>
        <a:cs typeface="+mn-cs"/>
      </a:defRPr>
    </a:lvl4pPr>
    <a:lvl5pPr marL="914400" algn="l" defTabSz="457200" rtl="0" eaLnBrk="1" latinLnBrk="0" hangingPunct="1">
      <a:defRPr sz="600" kern="1200">
        <a:solidFill>
          <a:schemeClr val="tx1"/>
        </a:solidFill>
        <a:latin typeface="+mn-lt"/>
        <a:ea typeface="+mn-ea"/>
        <a:cs typeface="+mn-cs"/>
      </a:defRPr>
    </a:lvl5pPr>
    <a:lvl6pPr marL="1143000" algn="l" defTabSz="457200" rtl="0" eaLnBrk="1" latinLnBrk="0" hangingPunct="1">
      <a:defRPr sz="600" kern="1200">
        <a:solidFill>
          <a:schemeClr val="tx1"/>
        </a:solidFill>
        <a:latin typeface="+mn-lt"/>
        <a:ea typeface="+mn-ea"/>
        <a:cs typeface="+mn-cs"/>
      </a:defRPr>
    </a:lvl6pPr>
    <a:lvl7pPr marL="1371600" algn="l" defTabSz="457200" rtl="0" eaLnBrk="1" latinLnBrk="0" hangingPunct="1">
      <a:defRPr sz="600" kern="1200">
        <a:solidFill>
          <a:schemeClr val="tx1"/>
        </a:solidFill>
        <a:latin typeface="+mn-lt"/>
        <a:ea typeface="+mn-ea"/>
        <a:cs typeface="+mn-cs"/>
      </a:defRPr>
    </a:lvl7pPr>
    <a:lvl8pPr marL="1600200" algn="l" defTabSz="457200" rtl="0" eaLnBrk="1" latinLnBrk="0" hangingPunct="1">
      <a:defRPr sz="600" kern="1200">
        <a:solidFill>
          <a:schemeClr val="tx1"/>
        </a:solidFill>
        <a:latin typeface="+mn-lt"/>
        <a:ea typeface="+mn-ea"/>
        <a:cs typeface="+mn-cs"/>
      </a:defRPr>
    </a:lvl8pPr>
    <a:lvl9pPr marL="1828800" algn="l" defTabSz="457200" rtl="0" eaLnBrk="1" latinLnBrk="0" hangingPunct="1">
      <a:defRPr sz="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997654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876670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984541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1779146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869494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294931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068653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86331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045766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4111094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1019397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500075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1649742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15" name="Image 0">
            <a:extLst>
              <a:ext uri="{FF2B5EF4-FFF2-40B4-BE49-F238E27FC236}">
                <a16:creationId xmlns:a16="http://schemas.microsoft.com/office/drawing/2014/main" id="{BA5D5A72-CB6F-F8DE-E2C9-90459C8C3DC1}"/>
              </a:ext>
              <a:ext uri="{C183D7F6-B498-43B3-948B-1728B52AA6E4}">
                <adec:decorative xmlns:adec="http://schemas.microsoft.com/office/drawing/2017/decorative" val="1"/>
              </a:ext>
            </a:extLst>
          </p:cNvPr>
          <p:cNvSpPr/>
          <p:nvPr/>
        </p:nvSpPr>
        <p:spPr>
          <a:xfrm>
            <a:off x="0" y="0"/>
            <a:ext cx="5295900" cy="6877050"/>
          </a:xfrm>
          <a:custGeom>
            <a:avLst/>
            <a:gdLst>
              <a:gd name="connsiteX0" fmla="*/ 0 w 5295900"/>
              <a:gd name="connsiteY0" fmla="*/ 0 h 6877050"/>
              <a:gd name="connsiteX1" fmla="*/ 5295900 w 5295900"/>
              <a:gd name="connsiteY1" fmla="*/ 0 h 6877050"/>
              <a:gd name="connsiteX2" fmla="*/ 5295900 w 5295900"/>
              <a:gd name="connsiteY2" fmla="*/ 6877050 h 6877050"/>
              <a:gd name="connsiteX3" fmla="*/ 0 w 5295900"/>
              <a:gd name="connsiteY3" fmla="*/ 6877050 h 6877050"/>
            </a:gdLst>
            <a:ahLst/>
            <a:cxnLst>
              <a:cxn ang="0">
                <a:pos x="connsiteX0" y="connsiteY0"/>
              </a:cxn>
              <a:cxn ang="0">
                <a:pos x="connsiteX1" y="connsiteY1"/>
              </a:cxn>
              <a:cxn ang="0">
                <a:pos x="connsiteX2" y="connsiteY2"/>
              </a:cxn>
              <a:cxn ang="0">
                <a:pos x="connsiteX3" y="connsiteY3"/>
              </a:cxn>
            </a:cxnLst>
            <a:rect l="l" t="t" r="r" b="b"/>
            <a:pathLst>
              <a:path w="5295900" h="6877050">
                <a:moveTo>
                  <a:pt x="0" y="0"/>
                </a:moveTo>
                <a:lnTo>
                  <a:pt x="5295900" y="0"/>
                </a:lnTo>
                <a:lnTo>
                  <a:pt x="5295900" y="6877050"/>
                </a:lnTo>
                <a:lnTo>
                  <a:pt x="0" y="6877050"/>
                </a:lnTo>
                <a:close/>
              </a:path>
            </a:pathLst>
          </a:custGeom>
          <a:solidFill>
            <a:schemeClr val="accent3"/>
          </a:solidFill>
          <a:ln w="4763" cap="flat">
            <a:noFill/>
            <a:prstDash val="solid"/>
            <a:miter/>
          </a:ln>
        </p:spPr>
        <p:txBody>
          <a:bodyPr rtlCol="0" anchor="ctr">
            <a:noAutofit/>
          </a:bodyPr>
          <a:lstStyle/>
          <a:p>
            <a:endParaRPr lang="en-US" dirty="0"/>
          </a:p>
        </p:txBody>
      </p:sp>
      <p:sp>
        <p:nvSpPr>
          <p:cNvPr id="20" name="Freeform: Shape 19">
            <a:extLst>
              <a:ext uri="{FF2B5EF4-FFF2-40B4-BE49-F238E27FC236}">
                <a16:creationId xmlns:a16="http://schemas.microsoft.com/office/drawing/2014/main" id="{E66FD7FF-2869-7902-36B2-2B229AB9AB19}"/>
              </a:ext>
              <a:ext uri="{C183D7F6-B498-43B3-948B-1728B52AA6E4}">
                <adec:decorative xmlns:adec="http://schemas.microsoft.com/office/drawing/2017/decorative" val="1"/>
              </a:ext>
            </a:extLst>
          </p:cNvPr>
          <p:cNvSpPr/>
          <p:nvPr userDrawn="1"/>
        </p:nvSpPr>
        <p:spPr>
          <a:xfrm>
            <a:off x="1500188" y="1173106"/>
            <a:ext cx="9191625" cy="5704772"/>
          </a:xfrm>
          <a:custGeom>
            <a:avLst/>
            <a:gdLst>
              <a:gd name="connsiteX0" fmla="*/ 4595813 w 9191625"/>
              <a:gd name="connsiteY0" fmla="*/ 0 h 5704772"/>
              <a:gd name="connsiteX1" fmla="*/ 9191625 w 9191625"/>
              <a:gd name="connsiteY1" fmla="*/ 4592108 h 5704772"/>
              <a:gd name="connsiteX2" fmla="*/ 9191625 w 9191625"/>
              <a:gd name="connsiteY2" fmla="*/ 5704772 h 5704772"/>
              <a:gd name="connsiteX3" fmla="*/ 0 w 9191625"/>
              <a:gd name="connsiteY3" fmla="*/ 5704772 h 5704772"/>
              <a:gd name="connsiteX4" fmla="*/ 0 w 9191625"/>
              <a:gd name="connsiteY4" fmla="*/ 4592108 h 5704772"/>
              <a:gd name="connsiteX5" fmla="*/ 4595813 w 9191625"/>
              <a:gd name="connsiteY5" fmla="*/ 0 h 570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1625" h="5704772">
                <a:moveTo>
                  <a:pt x="4595813" y="0"/>
                </a:moveTo>
                <a:cubicBezTo>
                  <a:pt x="7133987" y="0"/>
                  <a:pt x="9191625" y="2055957"/>
                  <a:pt x="9191625" y="4592108"/>
                </a:cubicBezTo>
                <a:lnTo>
                  <a:pt x="9191625" y="5704772"/>
                </a:lnTo>
                <a:lnTo>
                  <a:pt x="0" y="5704772"/>
                </a:lnTo>
                <a:lnTo>
                  <a:pt x="0" y="4592108"/>
                </a:lnTo>
                <a:cubicBezTo>
                  <a:pt x="0" y="2055957"/>
                  <a:pt x="2057614" y="0"/>
                  <a:pt x="4595813" y="0"/>
                </a:cubicBezTo>
                <a:close/>
              </a:path>
            </a:pathLst>
          </a:custGeom>
          <a:solidFill>
            <a:schemeClr val="accent6"/>
          </a:solidFill>
          <a:ln w="476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8" name="Freeform: Shape 17">
            <a:extLst>
              <a:ext uri="{FF2B5EF4-FFF2-40B4-BE49-F238E27FC236}">
                <a16:creationId xmlns:a16="http://schemas.microsoft.com/office/drawing/2014/main" id="{B1457C88-4472-81CF-02AF-4421E0A3084B}"/>
              </a:ext>
              <a:ext uri="{C183D7F6-B498-43B3-948B-1728B52AA6E4}">
                <adec:decorative xmlns:adec="http://schemas.microsoft.com/office/drawing/2017/decorative" val="1"/>
              </a:ext>
            </a:extLst>
          </p:cNvPr>
          <p:cNvSpPr/>
          <p:nvPr userDrawn="1"/>
        </p:nvSpPr>
        <p:spPr>
          <a:xfrm>
            <a:off x="2694429" y="0"/>
            <a:ext cx="6803142" cy="5396474"/>
          </a:xfrm>
          <a:custGeom>
            <a:avLst/>
            <a:gdLst>
              <a:gd name="connsiteX0" fmla="*/ 0 w 6803142"/>
              <a:gd name="connsiteY0" fmla="*/ 0 h 5396474"/>
              <a:gd name="connsiteX1" fmla="*/ 6803142 w 6803142"/>
              <a:gd name="connsiteY1" fmla="*/ 0 h 5396474"/>
              <a:gd name="connsiteX2" fmla="*/ 6803142 w 6803142"/>
              <a:gd name="connsiteY2" fmla="*/ 1997094 h 5396474"/>
              <a:gd name="connsiteX3" fmla="*/ 3401576 w 6803142"/>
              <a:gd name="connsiteY3" fmla="*/ 5396474 h 5396474"/>
              <a:gd name="connsiteX4" fmla="*/ 0 w 6803142"/>
              <a:gd name="connsiteY4" fmla="*/ 1997094 h 539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3142" h="5396474">
                <a:moveTo>
                  <a:pt x="0" y="0"/>
                </a:moveTo>
                <a:lnTo>
                  <a:pt x="6803142" y="0"/>
                </a:lnTo>
                <a:lnTo>
                  <a:pt x="6803142" y="1997094"/>
                </a:lnTo>
                <a:cubicBezTo>
                  <a:pt x="6803142" y="3874511"/>
                  <a:pt x="5280228" y="5396474"/>
                  <a:pt x="3401576" y="5396474"/>
                </a:cubicBezTo>
                <a:cubicBezTo>
                  <a:pt x="1522938" y="5396474"/>
                  <a:pt x="0" y="3874511"/>
                  <a:pt x="0" y="1997094"/>
                </a:cubicBezTo>
                <a:close/>
              </a:path>
            </a:pathLst>
          </a:custGeom>
          <a:solidFill>
            <a:schemeClr val="bg1">
              <a:alpha val="99000"/>
            </a:schemeClr>
          </a:solidFill>
          <a:ln w="47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ctrTitle" hasCustomPrompt="1"/>
          </p:nvPr>
        </p:nvSpPr>
        <p:spPr>
          <a:xfrm>
            <a:off x="2899790" y="810227"/>
            <a:ext cx="6392421" cy="3831221"/>
          </a:xfrm>
        </p:spPr>
        <p:txBody>
          <a:bodyPr tIns="0" bIns="0" anchor="ctr" anchorCtr="0">
            <a:noAutofit/>
          </a:bodyPr>
          <a:lstStyle>
            <a:lvl1pPr algn="ctr">
              <a:lnSpc>
                <a:spcPct val="100000"/>
              </a:lnSpc>
              <a:defRPr sz="3600"/>
            </a:lvl1pPr>
          </a:lstStyle>
          <a:p>
            <a:r>
              <a:rPr lang="en-US" dirty="0"/>
              <a:t>Click to add title</a:t>
            </a:r>
          </a:p>
        </p:txBody>
      </p:sp>
    </p:spTree>
    <p:extLst>
      <p:ext uri="{BB962C8B-B14F-4D97-AF65-F5344CB8AC3E}">
        <p14:creationId xmlns:p14="http://schemas.microsoft.com/office/powerpoint/2010/main" val="26317998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meline 3">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D014917C-8694-B4A4-A211-0F31F00E247E}"/>
              </a:ext>
              <a:ext uri="{C183D7F6-B498-43B3-948B-1728B52AA6E4}">
                <adec:decorative xmlns:adec="http://schemas.microsoft.com/office/drawing/2017/decorative" val="1"/>
              </a:ext>
            </a:extLst>
          </p:cNvPr>
          <p:cNvSpPr/>
          <p:nvPr userDrawn="1"/>
        </p:nvSpPr>
        <p:spPr>
          <a:xfrm>
            <a:off x="1" y="0"/>
            <a:ext cx="1550562" cy="2545382"/>
          </a:xfrm>
          <a:custGeom>
            <a:avLst/>
            <a:gdLst>
              <a:gd name="connsiteX0" fmla="*/ 683117 w 1550562"/>
              <a:gd name="connsiteY0" fmla="*/ 0 h 2545382"/>
              <a:gd name="connsiteX1" fmla="*/ 1550562 w 1550562"/>
              <a:gd name="connsiteY1" fmla="*/ 0 h 2545382"/>
              <a:gd name="connsiteX2" fmla="*/ 1550562 w 1550562"/>
              <a:gd name="connsiteY2" fmla="*/ 7240 h 2545382"/>
              <a:gd name="connsiteX3" fmla="*/ 221868 w 1550562"/>
              <a:gd name="connsiteY3" fmla="*/ 2418735 h 2545382"/>
              <a:gd name="connsiteX4" fmla="*/ 0 w 1550562"/>
              <a:gd name="connsiteY4" fmla="*/ 2545382 h 2545382"/>
              <a:gd name="connsiteX5" fmla="*/ 0 w 1550562"/>
              <a:gd name="connsiteY5" fmla="*/ 1500516 h 2545382"/>
              <a:gd name="connsiteX6" fmla="*/ 102557 w 1550562"/>
              <a:gd name="connsiteY6" fmla="*/ 1405503 h 2545382"/>
              <a:gd name="connsiteX7" fmla="*/ 673022 w 1550562"/>
              <a:gd name="connsiteY7" fmla="*/ 200390 h 254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0562" h="2545382">
                <a:moveTo>
                  <a:pt x="683117" y="0"/>
                </a:moveTo>
                <a:lnTo>
                  <a:pt x="1550562" y="0"/>
                </a:lnTo>
                <a:lnTo>
                  <a:pt x="1550562" y="7240"/>
                </a:lnTo>
                <a:cubicBezTo>
                  <a:pt x="1550562" y="1022523"/>
                  <a:pt x="1020469" y="1913556"/>
                  <a:pt x="221868" y="2418735"/>
                </a:cubicBezTo>
                <a:lnTo>
                  <a:pt x="0" y="2545382"/>
                </a:lnTo>
                <a:lnTo>
                  <a:pt x="0" y="1500516"/>
                </a:lnTo>
                <a:lnTo>
                  <a:pt x="102557" y="1405503"/>
                </a:lnTo>
                <a:cubicBezTo>
                  <a:pt x="416582" y="1089274"/>
                  <a:pt x="625660" y="668089"/>
                  <a:pt x="673022" y="20039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p>
        </p:txBody>
      </p:sp>
      <p:sp>
        <p:nvSpPr>
          <p:cNvPr id="10" name="Freeform 9">
            <a:extLst>
              <a:ext uri="{FF2B5EF4-FFF2-40B4-BE49-F238E27FC236}">
                <a16:creationId xmlns:a16="http://schemas.microsoft.com/office/drawing/2014/main" id="{A7DB6972-BB75-254A-BA88-C0C3E6E93BDB}"/>
              </a:ext>
              <a:ext uri="{C183D7F6-B498-43B3-948B-1728B52AA6E4}">
                <adec:decorative xmlns:adec="http://schemas.microsoft.com/office/drawing/2017/decorative" val="1"/>
              </a:ext>
            </a:extLst>
          </p:cNvPr>
          <p:cNvSpPr/>
          <p:nvPr userDrawn="1"/>
        </p:nvSpPr>
        <p:spPr>
          <a:xfrm>
            <a:off x="1" y="-1"/>
            <a:ext cx="682740" cy="1500050"/>
          </a:xfrm>
          <a:custGeom>
            <a:avLst/>
            <a:gdLst>
              <a:gd name="connsiteX0" fmla="*/ 0 w 682740"/>
              <a:gd name="connsiteY0" fmla="*/ 0 h 1500050"/>
              <a:gd name="connsiteX1" fmla="*/ 682740 w 682740"/>
              <a:gd name="connsiteY1" fmla="*/ 0 h 1500050"/>
              <a:gd name="connsiteX2" fmla="*/ 672647 w 682740"/>
              <a:gd name="connsiteY2" fmla="*/ 200357 h 1500050"/>
              <a:gd name="connsiteX3" fmla="*/ 102290 w 682740"/>
              <a:gd name="connsiteY3" fmla="*/ 1405281 h 1500050"/>
              <a:gd name="connsiteX4" fmla="*/ 0 w 682740"/>
              <a:gd name="connsiteY4" fmla="*/ 1500050 h 1500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740" h="1500050">
                <a:moveTo>
                  <a:pt x="0" y="0"/>
                </a:moveTo>
                <a:lnTo>
                  <a:pt x="682740" y="0"/>
                </a:lnTo>
                <a:lnTo>
                  <a:pt x="672647" y="200357"/>
                </a:lnTo>
                <a:cubicBezTo>
                  <a:pt x="625294" y="667983"/>
                  <a:pt x="416256" y="1089101"/>
                  <a:pt x="102290" y="1405281"/>
                </a:cubicBezTo>
                <a:lnTo>
                  <a:pt x="0" y="150005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30" name="Image 2">
            <a:extLst>
              <a:ext uri="{FF2B5EF4-FFF2-40B4-BE49-F238E27FC236}">
                <a16:creationId xmlns:a16="http://schemas.microsoft.com/office/drawing/2014/main" id="{790E862E-398F-571C-EC2C-3D17164DE059}"/>
              </a:ext>
              <a:ext uri="{C183D7F6-B498-43B3-948B-1728B52AA6E4}">
                <adec:decorative xmlns:adec="http://schemas.microsoft.com/office/drawing/2017/decorative" val="1"/>
              </a:ext>
            </a:extLst>
          </p:cNvPr>
          <p:cNvSpPr/>
          <p:nvPr/>
        </p:nvSpPr>
        <p:spPr>
          <a:xfrm>
            <a:off x="170445" y="314191"/>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sp>
        <p:nvSpPr>
          <p:cNvPr id="6" name="Title 1">
            <a:extLst>
              <a:ext uri="{FF2B5EF4-FFF2-40B4-BE49-F238E27FC236}">
                <a16:creationId xmlns:a16="http://schemas.microsoft.com/office/drawing/2014/main" id="{1C975BF2-D657-C309-269D-B8D006263130}"/>
              </a:ext>
            </a:extLst>
          </p:cNvPr>
          <p:cNvSpPr>
            <a:spLocks noGrp="1"/>
          </p:cNvSpPr>
          <p:nvPr>
            <p:ph type="title" hasCustomPrompt="1"/>
          </p:nvPr>
        </p:nvSpPr>
        <p:spPr>
          <a:xfrm>
            <a:off x="1550563" y="1089213"/>
            <a:ext cx="9879437" cy="980844"/>
          </a:xfrm>
        </p:spPr>
        <p:txBody>
          <a:bodyPr tIns="0" bIns="0"/>
          <a:lstStyle>
            <a:lvl1pPr algn="l">
              <a:lnSpc>
                <a:spcPct val="100000"/>
              </a:lnSpc>
              <a:defRPr sz="3600">
                <a:solidFill>
                  <a:schemeClr val="accent6"/>
                </a:solidFill>
              </a:defRPr>
            </a:lvl1pPr>
          </a:lstStyle>
          <a:p>
            <a:r>
              <a:rPr lang="en-US" dirty="0"/>
              <a:t>Click to add title</a:t>
            </a:r>
          </a:p>
        </p:txBody>
      </p:sp>
      <p:sp>
        <p:nvSpPr>
          <p:cNvPr id="4" name="Text Placeholder 54">
            <a:extLst>
              <a:ext uri="{FF2B5EF4-FFF2-40B4-BE49-F238E27FC236}">
                <a16:creationId xmlns:a16="http://schemas.microsoft.com/office/drawing/2014/main" id="{A0AEB4DF-13C8-8171-2BDB-FD1AD542E783}"/>
              </a:ext>
            </a:extLst>
          </p:cNvPr>
          <p:cNvSpPr>
            <a:spLocks noGrp="1"/>
          </p:cNvSpPr>
          <p:nvPr>
            <p:ph type="body" sz="quarter" idx="13" hasCustomPrompt="1"/>
          </p:nvPr>
        </p:nvSpPr>
        <p:spPr>
          <a:xfrm>
            <a:off x="1550564" y="2331958"/>
            <a:ext cx="2975217" cy="3704266"/>
          </a:xfrm>
        </p:spPr>
        <p:txBody>
          <a:bodyPr lIns="91440" tIns="0" rIns="91440" bIns="0" anchor="t" anchorCtr="0">
            <a:noAutofit/>
          </a:bodyPr>
          <a:lstStyle>
            <a:lvl1pPr marL="0" indent="0">
              <a:lnSpc>
                <a:spcPct val="100000"/>
              </a:lnSpc>
              <a:spcBef>
                <a:spcPts val="0"/>
              </a:spcBef>
              <a:spcAft>
                <a:spcPts val="1200"/>
              </a:spcAft>
              <a:buFont typeface="Arial" panose="020B0604020202020204" pitchFamily="34" charset="0"/>
              <a:buNone/>
              <a:defRPr sz="1800"/>
            </a:lvl1pPr>
          </a:lstStyle>
          <a:p>
            <a:r>
              <a:rPr lang="en-US" dirty="0"/>
              <a:t>Click to add subtitle</a:t>
            </a:r>
          </a:p>
        </p:txBody>
      </p:sp>
      <p:sp>
        <p:nvSpPr>
          <p:cNvPr id="9" name="Content Placeholder 2">
            <a:extLst>
              <a:ext uri="{FF2B5EF4-FFF2-40B4-BE49-F238E27FC236}">
                <a16:creationId xmlns:a16="http://schemas.microsoft.com/office/drawing/2014/main" id="{42134EBA-AF32-9F8A-370F-0D3E842F0397}"/>
              </a:ext>
            </a:extLst>
          </p:cNvPr>
          <p:cNvSpPr>
            <a:spLocks noGrp="1"/>
          </p:cNvSpPr>
          <p:nvPr>
            <p:ph sz="half" idx="1" hasCustomPrompt="1"/>
          </p:nvPr>
        </p:nvSpPr>
        <p:spPr>
          <a:xfrm>
            <a:off x="5087154" y="2331791"/>
            <a:ext cx="6345893" cy="3721817"/>
          </a:xfrm>
        </p:spPr>
        <p:txBody>
          <a:bodyPr lIns="91440" rIns="91440">
            <a:normAutofit/>
          </a:bodyPr>
          <a:lstStyle>
            <a:lvl1pPr>
              <a:defRPr sz="1800"/>
            </a:lvl1pPr>
            <a:lvl2pPr>
              <a:defRPr sz="1800"/>
            </a:lvl2pPr>
            <a:lvl3pPr>
              <a:defRPr sz="1800"/>
            </a:lvl3pPr>
            <a:lvl4pPr>
              <a:defRPr sz="1800"/>
            </a:lvl4pPr>
            <a:lvl5pP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Slide Number Placeholder 2">
            <a:extLst>
              <a:ext uri="{FF2B5EF4-FFF2-40B4-BE49-F238E27FC236}">
                <a16:creationId xmlns:a16="http://schemas.microsoft.com/office/drawing/2014/main" id="{AE99A73D-155B-A133-9671-506F54A0559A}"/>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203958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mmary 3">
    <p:spTree>
      <p:nvGrpSpPr>
        <p:cNvPr id="1" name=""/>
        <p:cNvGrpSpPr/>
        <p:nvPr/>
      </p:nvGrpSpPr>
      <p:grpSpPr>
        <a:xfrm>
          <a:off x="0" y="0"/>
          <a:ext cx="0" cy="0"/>
          <a:chOff x="0" y="0"/>
          <a:chExt cx="0" cy="0"/>
        </a:xfrm>
      </p:grpSpPr>
      <p:pic>
        <p:nvPicPr>
          <p:cNvPr id="29" name="Graphic 28">
            <a:extLst>
              <a:ext uri="{FF2B5EF4-FFF2-40B4-BE49-F238E27FC236}">
                <a16:creationId xmlns:a16="http://schemas.microsoft.com/office/drawing/2014/main" id="{D5595DD5-43B0-252F-8BC6-6B74340C5BCF}"/>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t="7193"/>
          <a:stretch/>
        </p:blipFill>
        <p:spPr>
          <a:xfrm>
            <a:off x="1" y="-1"/>
            <a:ext cx="443344" cy="6856025"/>
          </a:xfrm>
          <a:custGeom>
            <a:avLst/>
            <a:gdLst>
              <a:gd name="connsiteX0" fmla="*/ 0 w 1734410"/>
              <a:gd name="connsiteY0" fmla="*/ 0 h 4795637"/>
              <a:gd name="connsiteX1" fmla="*/ 1734410 w 1734410"/>
              <a:gd name="connsiteY1" fmla="*/ 0 h 4795637"/>
              <a:gd name="connsiteX2" fmla="*/ 1734410 w 1734410"/>
              <a:gd name="connsiteY2" fmla="*/ 4795637 h 4795637"/>
              <a:gd name="connsiteX3" fmla="*/ 0 w 1734410"/>
              <a:gd name="connsiteY3" fmla="*/ 4795637 h 4795637"/>
            </a:gdLst>
            <a:ahLst/>
            <a:cxnLst>
              <a:cxn ang="0">
                <a:pos x="connsiteX0" y="connsiteY0"/>
              </a:cxn>
              <a:cxn ang="0">
                <a:pos x="connsiteX1" y="connsiteY1"/>
              </a:cxn>
              <a:cxn ang="0">
                <a:pos x="connsiteX2" y="connsiteY2"/>
              </a:cxn>
              <a:cxn ang="0">
                <a:pos x="connsiteX3" y="connsiteY3"/>
              </a:cxn>
            </a:cxnLst>
            <a:rect l="l" t="t" r="r" b="b"/>
            <a:pathLst>
              <a:path w="1734410" h="4795637">
                <a:moveTo>
                  <a:pt x="0" y="0"/>
                </a:moveTo>
                <a:lnTo>
                  <a:pt x="1734410" y="0"/>
                </a:lnTo>
                <a:lnTo>
                  <a:pt x="1734410" y="4795637"/>
                </a:lnTo>
                <a:lnTo>
                  <a:pt x="0" y="4795637"/>
                </a:lnTo>
                <a:close/>
              </a:path>
            </a:pathLst>
          </a:custGeom>
        </p:spPr>
      </p:pic>
      <p:sp>
        <p:nvSpPr>
          <p:cNvPr id="2" name="Title 1"/>
          <p:cNvSpPr>
            <a:spLocks noGrp="1"/>
          </p:cNvSpPr>
          <p:nvPr>
            <p:ph type="title" hasCustomPrompt="1"/>
          </p:nvPr>
        </p:nvSpPr>
        <p:spPr>
          <a:xfrm>
            <a:off x="1550564" y="1057274"/>
            <a:ext cx="9875463" cy="999746"/>
          </a:xfrm>
        </p:spPr>
        <p:txBody>
          <a:bodyPr tIns="0" bIns="0">
            <a:noAutofit/>
          </a:bodyPr>
          <a:lstStyle>
            <a:lvl1pPr algn="l">
              <a:lnSpc>
                <a:spcPct val="100000"/>
              </a:lnSpc>
              <a:defRPr sz="3600" b="1"/>
            </a:lvl1pPr>
          </a:lstStyle>
          <a:p>
            <a:r>
              <a:rPr lang="en-US" dirty="0"/>
              <a:t>Click to add title</a:t>
            </a:r>
          </a:p>
        </p:txBody>
      </p:sp>
      <p:sp>
        <p:nvSpPr>
          <p:cNvPr id="49" name="Freeform 48">
            <a:extLst>
              <a:ext uri="{FF2B5EF4-FFF2-40B4-BE49-F238E27FC236}">
                <a16:creationId xmlns:a16="http://schemas.microsoft.com/office/drawing/2014/main" id="{BC3A3767-6C5E-8188-0A49-955BBACE37F0}"/>
              </a:ext>
              <a:ext uri="{C183D7F6-B498-43B3-948B-1728B52AA6E4}">
                <adec:decorative xmlns:adec="http://schemas.microsoft.com/office/drawing/2017/decorative" val="1"/>
              </a:ext>
            </a:extLst>
          </p:cNvPr>
          <p:cNvSpPr/>
          <p:nvPr userDrawn="1"/>
        </p:nvSpPr>
        <p:spPr>
          <a:xfrm flipH="1" flipV="1">
            <a:off x="-3" y="4420134"/>
            <a:ext cx="1293237" cy="2437866"/>
          </a:xfrm>
          <a:custGeom>
            <a:avLst/>
            <a:gdLst>
              <a:gd name="connsiteX0" fmla="*/ 1293237 w 1293237"/>
              <a:gd name="connsiteY0" fmla="*/ 2437866 h 2437866"/>
              <a:gd name="connsiteX1" fmla="*/ 1292465 w 1293237"/>
              <a:gd name="connsiteY1" fmla="*/ 2437373 h 2437866"/>
              <a:gd name="connsiteX2" fmla="*/ 0 w 1293237"/>
              <a:gd name="connsiteY2" fmla="*/ 0 h 2437866"/>
              <a:gd name="connsiteX3" fmla="*/ 1293237 w 1293237"/>
              <a:gd name="connsiteY3" fmla="*/ 0 h 2437866"/>
            </a:gdLst>
            <a:ahLst/>
            <a:cxnLst>
              <a:cxn ang="0">
                <a:pos x="connsiteX0" y="connsiteY0"/>
              </a:cxn>
              <a:cxn ang="0">
                <a:pos x="connsiteX1" y="connsiteY1"/>
              </a:cxn>
              <a:cxn ang="0">
                <a:pos x="connsiteX2" y="connsiteY2"/>
              </a:cxn>
              <a:cxn ang="0">
                <a:pos x="connsiteX3" y="connsiteY3"/>
              </a:cxn>
            </a:cxnLst>
            <a:rect l="l" t="t" r="r" b="b"/>
            <a:pathLst>
              <a:path w="1293237" h="2437866">
                <a:moveTo>
                  <a:pt x="1293237" y="2437866"/>
                </a:moveTo>
                <a:lnTo>
                  <a:pt x="1292465" y="2437373"/>
                </a:lnTo>
                <a:cubicBezTo>
                  <a:pt x="511725" y="1903845"/>
                  <a:pt x="0" y="1011184"/>
                  <a:pt x="0" y="0"/>
                </a:cubicBezTo>
                <a:lnTo>
                  <a:pt x="1293237" y="0"/>
                </a:lnTo>
                <a:close/>
              </a:path>
            </a:pathLst>
          </a:custGeom>
          <a:solidFill>
            <a:schemeClr val="accent1"/>
          </a:solidFill>
          <a:ln w="4763" cap="flat">
            <a:noFill/>
            <a:prstDash val="solid"/>
            <a:miter/>
          </a:ln>
        </p:spPr>
        <p:txBody>
          <a:bodyPr wrap="square" rtlCol="0" anchor="ctr">
            <a:noAutofit/>
          </a:bodyPr>
          <a:lstStyle/>
          <a:p>
            <a:endParaRPr lang="en-US" dirty="0"/>
          </a:p>
        </p:txBody>
      </p:sp>
      <p:sp>
        <p:nvSpPr>
          <p:cNvPr id="16" name="Content Placeholder 3">
            <a:extLst>
              <a:ext uri="{FF2B5EF4-FFF2-40B4-BE49-F238E27FC236}">
                <a16:creationId xmlns:a16="http://schemas.microsoft.com/office/drawing/2014/main" id="{E4BD7F71-D12B-4F27-1505-FF681CF55F73}"/>
              </a:ext>
            </a:extLst>
          </p:cNvPr>
          <p:cNvSpPr>
            <a:spLocks noGrp="1"/>
          </p:cNvSpPr>
          <p:nvPr>
            <p:ph sz="half" idx="2" hasCustomPrompt="1"/>
          </p:nvPr>
        </p:nvSpPr>
        <p:spPr>
          <a:xfrm>
            <a:off x="1550564" y="2303028"/>
            <a:ext cx="5829147" cy="3961593"/>
          </a:xfrm>
        </p:spPr>
        <p:txBody>
          <a:bodyPr lIns="91440" tIns="0" rIns="91440" bIns="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3">
            <a:extLst>
              <a:ext uri="{FF2B5EF4-FFF2-40B4-BE49-F238E27FC236}">
                <a16:creationId xmlns:a16="http://schemas.microsoft.com/office/drawing/2014/main" id="{FB87C65D-4EF3-18C8-18A8-477F87A37E51}"/>
              </a:ext>
            </a:extLst>
          </p:cNvPr>
          <p:cNvSpPr>
            <a:spLocks noGrp="1"/>
          </p:cNvSpPr>
          <p:nvPr>
            <p:ph sz="half" idx="15" hasCustomPrompt="1"/>
          </p:nvPr>
        </p:nvSpPr>
        <p:spPr>
          <a:xfrm>
            <a:off x="7940842" y="2303028"/>
            <a:ext cx="3485184" cy="3961593"/>
          </a:xfrm>
        </p:spPr>
        <p:txBody>
          <a:bodyPr lIns="91440" tIns="0" rIns="91440" bIns="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Slide Number Placeholder 2">
            <a:extLst>
              <a:ext uri="{FF2B5EF4-FFF2-40B4-BE49-F238E27FC236}">
                <a16:creationId xmlns:a16="http://schemas.microsoft.com/office/drawing/2014/main" id="{AEFFA34C-885D-E995-D8F9-B4ACFBF3110D}"/>
              </a:ext>
            </a:extLst>
          </p:cNvPr>
          <p:cNvSpPr>
            <a:spLocks noGrp="1"/>
          </p:cNvSpPr>
          <p:nvPr>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pic>
        <p:nvPicPr>
          <p:cNvPr id="43" name="Graphic 42">
            <a:extLst>
              <a:ext uri="{FF2B5EF4-FFF2-40B4-BE49-F238E27FC236}">
                <a16:creationId xmlns:a16="http://schemas.microsoft.com/office/drawing/2014/main" id="{C6639AD7-128F-B39D-B45F-0F22A2C6D68B}"/>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t="7193"/>
          <a:stretch/>
        </p:blipFill>
        <p:spPr>
          <a:xfrm rot="5400000">
            <a:off x="6072641" y="-5676015"/>
            <a:ext cx="443344" cy="11795374"/>
          </a:xfrm>
          <a:custGeom>
            <a:avLst/>
            <a:gdLst>
              <a:gd name="connsiteX0" fmla="*/ 0 w 1734410"/>
              <a:gd name="connsiteY0" fmla="*/ 0 h 4795637"/>
              <a:gd name="connsiteX1" fmla="*/ 1734410 w 1734410"/>
              <a:gd name="connsiteY1" fmla="*/ 0 h 4795637"/>
              <a:gd name="connsiteX2" fmla="*/ 1734410 w 1734410"/>
              <a:gd name="connsiteY2" fmla="*/ 4795637 h 4795637"/>
              <a:gd name="connsiteX3" fmla="*/ 0 w 1734410"/>
              <a:gd name="connsiteY3" fmla="*/ 4795637 h 4795637"/>
            </a:gdLst>
            <a:ahLst/>
            <a:cxnLst>
              <a:cxn ang="0">
                <a:pos x="connsiteX0" y="connsiteY0"/>
              </a:cxn>
              <a:cxn ang="0">
                <a:pos x="connsiteX1" y="connsiteY1"/>
              </a:cxn>
              <a:cxn ang="0">
                <a:pos x="connsiteX2" y="connsiteY2"/>
              </a:cxn>
              <a:cxn ang="0">
                <a:pos x="connsiteX3" y="connsiteY3"/>
              </a:cxn>
            </a:cxnLst>
            <a:rect l="l" t="t" r="r" b="b"/>
            <a:pathLst>
              <a:path w="1734410" h="4795637">
                <a:moveTo>
                  <a:pt x="0" y="0"/>
                </a:moveTo>
                <a:lnTo>
                  <a:pt x="1734410" y="0"/>
                </a:lnTo>
                <a:lnTo>
                  <a:pt x="1734410" y="4795637"/>
                </a:lnTo>
                <a:lnTo>
                  <a:pt x="0" y="4795637"/>
                </a:lnTo>
                <a:close/>
              </a:path>
            </a:pathLst>
          </a:custGeom>
        </p:spPr>
      </p:pic>
      <p:pic>
        <p:nvPicPr>
          <p:cNvPr id="54" name="Graphic 53">
            <a:extLst>
              <a:ext uri="{FF2B5EF4-FFF2-40B4-BE49-F238E27FC236}">
                <a16:creationId xmlns:a16="http://schemas.microsoft.com/office/drawing/2014/main" id="{48479A23-C29C-C711-510C-05B69B882268}"/>
              </a:ext>
              <a:ext uri="{C183D7F6-B498-43B3-948B-1728B52AA6E4}">
                <adec:decorative xmlns:adec="http://schemas.microsoft.com/office/drawing/2017/decorative" val="1"/>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t="11443" r="10857"/>
          <a:stretch/>
        </p:blipFill>
        <p:spPr>
          <a:xfrm rot="16200000">
            <a:off x="-6447" y="6444"/>
            <a:ext cx="1961253" cy="1948364"/>
          </a:xfrm>
          <a:custGeom>
            <a:avLst/>
            <a:gdLst>
              <a:gd name="connsiteX0" fmla="*/ 1961253 w 1961253"/>
              <a:gd name="connsiteY0" fmla="*/ 0 h 1948364"/>
              <a:gd name="connsiteX1" fmla="*/ 1961253 w 1961253"/>
              <a:gd name="connsiteY1" fmla="*/ 1948364 h 1948364"/>
              <a:gd name="connsiteX2" fmla="*/ 0 w 1961253"/>
              <a:gd name="connsiteY2" fmla="*/ 1948364 h 1948364"/>
              <a:gd name="connsiteX3" fmla="*/ 0 w 1961253"/>
              <a:gd name="connsiteY3" fmla="*/ 0 h 1948364"/>
            </a:gdLst>
            <a:ahLst/>
            <a:cxnLst>
              <a:cxn ang="0">
                <a:pos x="connsiteX0" y="connsiteY0"/>
              </a:cxn>
              <a:cxn ang="0">
                <a:pos x="connsiteX1" y="connsiteY1"/>
              </a:cxn>
              <a:cxn ang="0">
                <a:pos x="connsiteX2" y="connsiteY2"/>
              </a:cxn>
              <a:cxn ang="0">
                <a:pos x="connsiteX3" y="connsiteY3"/>
              </a:cxn>
            </a:cxnLst>
            <a:rect l="l" t="t" r="r" b="b"/>
            <a:pathLst>
              <a:path w="1961253" h="1948364">
                <a:moveTo>
                  <a:pt x="1961253" y="0"/>
                </a:moveTo>
                <a:lnTo>
                  <a:pt x="1961253" y="1948364"/>
                </a:lnTo>
                <a:lnTo>
                  <a:pt x="0" y="1948364"/>
                </a:lnTo>
                <a:lnTo>
                  <a:pt x="0" y="0"/>
                </a:lnTo>
                <a:close/>
              </a:path>
            </a:pathLst>
          </a:custGeom>
        </p:spPr>
      </p:pic>
      <p:sp>
        <p:nvSpPr>
          <p:cNvPr id="7" name="Image 2">
            <a:extLst>
              <a:ext uri="{FF2B5EF4-FFF2-40B4-BE49-F238E27FC236}">
                <a16:creationId xmlns:a16="http://schemas.microsoft.com/office/drawing/2014/main" id="{F3DC42FA-4B8F-2EFC-CAB4-1CCAB93BEB7B}"/>
              </a:ext>
              <a:ext uri="{C183D7F6-B498-43B3-948B-1728B52AA6E4}">
                <adec:decorative xmlns:adec="http://schemas.microsoft.com/office/drawing/2017/decorative" val="1"/>
              </a:ext>
            </a:extLst>
          </p:cNvPr>
          <p:cNvSpPr/>
          <p:nvPr userDrawn="1"/>
        </p:nvSpPr>
        <p:spPr>
          <a:xfrm>
            <a:off x="396626" y="4929577"/>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spTree>
    <p:extLst>
      <p:ext uri="{BB962C8B-B14F-4D97-AF65-F5344CB8AC3E}">
        <p14:creationId xmlns:p14="http://schemas.microsoft.com/office/powerpoint/2010/main" val="2586650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meline 2">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376CF4B8-1811-BD21-43A7-560AC4724F3B}"/>
              </a:ext>
              <a:ext uri="{C183D7F6-B498-43B3-948B-1728B52AA6E4}">
                <adec:decorative xmlns:adec="http://schemas.microsoft.com/office/drawing/2017/decorative" val="1"/>
              </a:ext>
            </a:extLst>
          </p:cNvPr>
          <p:cNvSpPr/>
          <p:nvPr userDrawn="1"/>
        </p:nvSpPr>
        <p:spPr>
          <a:xfrm>
            <a:off x="-24064" y="0"/>
            <a:ext cx="12216063" cy="34671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34" name="Rectangle 33">
            <a:extLst>
              <a:ext uri="{FF2B5EF4-FFF2-40B4-BE49-F238E27FC236}">
                <a16:creationId xmlns:a16="http://schemas.microsoft.com/office/drawing/2014/main" id="{30B7B4F0-D3BC-63DF-6429-F771BE5A3270}"/>
              </a:ext>
              <a:ext uri="{C183D7F6-B498-43B3-948B-1728B52AA6E4}">
                <adec:decorative xmlns:adec="http://schemas.microsoft.com/office/drawing/2017/decorative" val="1"/>
              </a:ext>
            </a:extLst>
          </p:cNvPr>
          <p:cNvSpPr/>
          <p:nvPr userDrawn="1"/>
        </p:nvSpPr>
        <p:spPr>
          <a:xfrm>
            <a:off x="443346" y="420493"/>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 name="Title 1">
            <a:extLst>
              <a:ext uri="{FF2B5EF4-FFF2-40B4-BE49-F238E27FC236}">
                <a16:creationId xmlns:a16="http://schemas.microsoft.com/office/drawing/2014/main" id="{A65C6DDD-D2BB-0153-0F53-9F7C17BDFD2B}"/>
              </a:ext>
            </a:extLst>
          </p:cNvPr>
          <p:cNvSpPr>
            <a:spLocks noGrp="1"/>
          </p:cNvSpPr>
          <p:nvPr>
            <p:ph type="title" hasCustomPrompt="1"/>
          </p:nvPr>
        </p:nvSpPr>
        <p:spPr>
          <a:xfrm>
            <a:off x="914400" y="1057274"/>
            <a:ext cx="10511627" cy="1012785"/>
          </a:xfrm>
        </p:spPr>
        <p:txBody>
          <a:bodyPr tIns="0" bIns="0"/>
          <a:lstStyle>
            <a:lvl1pPr algn="ctr">
              <a:lnSpc>
                <a:spcPct val="100000"/>
              </a:lnSpc>
              <a:defRPr sz="3600">
                <a:solidFill>
                  <a:schemeClr val="accent6"/>
                </a:solidFill>
              </a:defRPr>
            </a:lvl1pPr>
          </a:lstStyle>
          <a:p>
            <a:r>
              <a:rPr lang="en-US" dirty="0"/>
              <a:t>Click to add title</a:t>
            </a:r>
          </a:p>
        </p:txBody>
      </p:sp>
      <p:sp>
        <p:nvSpPr>
          <p:cNvPr id="14" name="Content Placeholder 5">
            <a:extLst>
              <a:ext uri="{FF2B5EF4-FFF2-40B4-BE49-F238E27FC236}">
                <a16:creationId xmlns:a16="http://schemas.microsoft.com/office/drawing/2014/main" id="{4D6DED8E-165F-59D7-F01C-4EF0446E5FC0}"/>
              </a:ext>
            </a:extLst>
          </p:cNvPr>
          <p:cNvSpPr>
            <a:spLocks noGrp="1"/>
          </p:cNvSpPr>
          <p:nvPr userDrawn="1">
            <p:ph sz="quarter" idx="4" hasCustomPrompt="1"/>
          </p:nvPr>
        </p:nvSpPr>
        <p:spPr>
          <a:xfrm>
            <a:off x="914400" y="2316067"/>
            <a:ext cx="10511627" cy="3948557"/>
          </a:xfrm>
        </p:spPr>
        <p:txBody>
          <a:bodyPr lIns="91440" tIns="91440" rIns="91440" bIns="9144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lide Number Placeholder 2">
            <a:extLst>
              <a:ext uri="{FF2B5EF4-FFF2-40B4-BE49-F238E27FC236}">
                <a16:creationId xmlns:a16="http://schemas.microsoft.com/office/drawing/2014/main" id="{2933FDAB-13EE-5F9F-5DFC-A5A60BC63623}"/>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7675081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accent6"/>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AEF1F750-031C-BDB7-BD7B-9CBE17406FDB}"/>
              </a:ext>
              <a:ext uri="{C183D7F6-B498-43B3-948B-1728B52AA6E4}">
                <adec:decorative xmlns:adec="http://schemas.microsoft.com/office/drawing/2017/decorative" val="1"/>
              </a:ext>
            </a:extLst>
          </p:cNvPr>
          <p:cNvSpPr/>
          <p:nvPr userDrawn="1"/>
        </p:nvSpPr>
        <p:spPr>
          <a:xfrm>
            <a:off x="0" y="0"/>
            <a:ext cx="8948738" cy="6858000"/>
          </a:xfrm>
          <a:custGeom>
            <a:avLst/>
            <a:gdLst>
              <a:gd name="connsiteX0" fmla="*/ 0 w 8948738"/>
              <a:gd name="connsiteY0" fmla="*/ 0 h 6858000"/>
              <a:gd name="connsiteX1" fmla="*/ 5932941 w 8948738"/>
              <a:gd name="connsiteY1" fmla="*/ 0 h 6858000"/>
              <a:gd name="connsiteX2" fmla="*/ 6047310 w 8948738"/>
              <a:gd name="connsiteY2" fmla="*/ 14613 h 6858000"/>
              <a:gd name="connsiteX3" fmla="*/ 8948738 w 8948738"/>
              <a:gd name="connsiteY3" fmla="*/ 3416480 h 6858000"/>
              <a:gd name="connsiteX4" fmla="*/ 5702202 w 8948738"/>
              <a:gd name="connsiteY4" fmla="*/ 6853523 h 6858000"/>
              <a:gd name="connsiteX5" fmla="*/ 5526113 w 8948738"/>
              <a:gd name="connsiteY5" fmla="*/ 6858000 h 6858000"/>
              <a:gd name="connsiteX6" fmla="*/ 0 w 894873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48738" h="6858000">
                <a:moveTo>
                  <a:pt x="0" y="0"/>
                </a:moveTo>
                <a:lnTo>
                  <a:pt x="5932941" y="0"/>
                </a:lnTo>
                <a:lnTo>
                  <a:pt x="6047310" y="14613"/>
                </a:lnTo>
                <a:cubicBezTo>
                  <a:pt x="7690210" y="267026"/>
                  <a:pt x="8948738" y="1693971"/>
                  <a:pt x="8948738" y="3416480"/>
                </a:cubicBezTo>
                <a:cubicBezTo>
                  <a:pt x="8948738" y="5257788"/>
                  <a:pt x="7510634" y="6761349"/>
                  <a:pt x="5702202" y="6853523"/>
                </a:cubicBezTo>
                <a:lnTo>
                  <a:pt x="5526113" y="6858000"/>
                </a:lnTo>
                <a:lnTo>
                  <a:pt x="0" y="6858000"/>
                </a:lnTo>
                <a:close/>
              </a:path>
            </a:pathLst>
          </a:custGeom>
          <a:solidFill>
            <a:schemeClr val="bg1"/>
          </a:solidFill>
          <a:ln w="4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9" name="Freeform: Shape 18">
            <a:extLst>
              <a:ext uri="{FF2B5EF4-FFF2-40B4-BE49-F238E27FC236}">
                <a16:creationId xmlns:a16="http://schemas.microsoft.com/office/drawing/2014/main" id="{FEB515B5-2D9F-58E1-6E3C-CCBF105D891E}"/>
              </a:ext>
              <a:ext uri="{C183D7F6-B498-43B3-948B-1728B52AA6E4}">
                <adec:decorative xmlns:adec="http://schemas.microsoft.com/office/drawing/2017/decorative" val="1"/>
              </a:ext>
            </a:extLst>
          </p:cNvPr>
          <p:cNvSpPr/>
          <p:nvPr userDrawn="1"/>
        </p:nvSpPr>
        <p:spPr>
          <a:xfrm>
            <a:off x="7527501" y="0"/>
            <a:ext cx="4671276" cy="6857999"/>
          </a:xfrm>
          <a:custGeom>
            <a:avLst/>
            <a:gdLst>
              <a:gd name="connsiteX0" fmla="*/ 3416476 w 4653374"/>
              <a:gd name="connsiteY0" fmla="*/ 0 h 6831717"/>
              <a:gd name="connsiteX1" fmla="*/ 4653374 w 4653374"/>
              <a:gd name="connsiteY1" fmla="*/ 0 h 6831717"/>
              <a:gd name="connsiteX2" fmla="*/ 4653374 w 4653374"/>
              <a:gd name="connsiteY2" fmla="*/ 6831717 h 6831717"/>
              <a:gd name="connsiteX3" fmla="*/ 3416476 w 4653374"/>
              <a:gd name="connsiteY3" fmla="*/ 6831717 h 6831717"/>
              <a:gd name="connsiteX4" fmla="*/ 0 w 4653374"/>
              <a:gd name="connsiteY4" fmla="*/ 3415863 h 6831717"/>
              <a:gd name="connsiteX5" fmla="*/ 3416476 w 4653374"/>
              <a:gd name="connsiteY5" fmla="*/ 0 h 68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53374" h="6831717">
                <a:moveTo>
                  <a:pt x="3416476" y="0"/>
                </a:moveTo>
                <a:lnTo>
                  <a:pt x="4653374" y="0"/>
                </a:lnTo>
                <a:lnTo>
                  <a:pt x="4653374" y="6831717"/>
                </a:lnTo>
                <a:lnTo>
                  <a:pt x="3416476" y="6831717"/>
                </a:lnTo>
                <a:cubicBezTo>
                  <a:pt x="1529612" y="6831717"/>
                  <a:pt x="0" y="5302406"/>
                  <a:pt x="0" y="3415863"/>
                </a:cubicBezTo>
                <a:cubicBezTo>
                  <a:pt x="0" y="1529335"/>
                  <a:pt x="1529607" y="0"/>
                  <a:pt x="3416476" y="0"/>
                </a:cubicBezTo>
                <a:close/>
              </a:path>
            </a:pathLst>
          </a:custGeom>
          <a:solidFill>
            <a:schemeClr val="accent1"/>
          </a:solidFill>
          <a:ln w="4777" cap="flat">
            <a:noFill/>
            <a:prstDash val="solid"/>
            <a:miter/>
          </a:ln>
        </p:spPr>
        <p:txBody>
          <a:bodyPr rtlCol="0" anchor="ctr"/>
          <a:lstStyle/>
          <a:p>
            <a:endParaRPr lang="en-US" dirty="0"/>
          </a:p>
        </p:txBody>
      </p:sp>
      <p:pic>
        <p:nvPicPr>
          <p:cNvPr id="9" name="Image 2">
            <a:extLst>
              <a:ext uri="{FF2B5EF4-FFF2-40B4-BE49-F238E27FC236}">
                <a16:creationId xmlns:a16="http://schemas.microsoft.com/office/drawing/2014/main" id="{5CCFEDF9-5B69-87BA-8A33-35033DA4013F}"/>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766586" y="0"/>
            <a:ext cx="3432191" cy="3432191"/>
          </a:xfrm>
          <a:prstGeom prst="rect">
            <a:avLst/>
          </a:prstGeom>
        </p:spPr>
      </p:pic>
      <p:sp>
        <p:nvSpPr>
          <p:cNvPr id="2" name="Title 1"/>
          <p:cNvSpPr>
            <a:spLocks noGrp="1"/>
          </p:cNvSpPr>
          <p:nvPr>
            <p:ph type="ctrTitle" hasCustomPrompt="1"/>
          </p:nvPr>
        </p:nvSpPr>
        <p:spPr>
          <a:xfrm>
            <a:off x="914401" y="849782"/>
            <a:ext cx="5715000" cy="2727709"/>
          </a:xfrm>
        </p:spPr>
        <p:txBody>
          <a:bodyPr tIns="0" bIns="0" anchor="b" anchorCtr="0">
            <a:noAutofit/>
          </a:bodyPr>
          <a:lstStyle>
            <a:lvl1pPr algn="l">
              <a:lnSpc>
                <a:spcPct val="100000"/>
              </a:lnSpc>
              <a:defRPr sz="3600"/>
            </a:lvl1pPr>
          </a:lstStyle>
          <a:p>
            <a:r>
              <a:rPr lang="en-US" dirty="0"/>
              <a:t>Click to add title</a:t>
            </a:r>
          </a:p>
        </p:txBody>
      </p:sp>
      <p:sp>
        <p:nvSpPr>
          <p:cNvPr id="6" name="Subtitle 2">
            <a:extLst>
              <a:ext uri="{FF2B5EF4-FFF2-40B4-BE49-F238E27FC236}">
                <a16:creationId xmlns:a16="http://schemas.microsoft.com/office/drawing/2014/main" id="{86F10CB4-CF79-A942-DA9C-04CBB7C89DC3}"/>
              </a:ext>
            </a:extLst>
          </p:cNvPr>
          <p:cNvSpPr>
            <a:spLocks noGrp="1"/>
          </p:cNvSpPr>
          <p:nvPr>
            <p:ph type="subTitle" idx="1" hasCustomPrompt="1"/>
          </p:nvPr>
        </p:nvSpPr>
        <p:spPr>
          <a:xfrm>
            <a:off x="914401" y="3813606"/>
            <a:ext cx="5715000" cy="2234642"/>
          </a:xfrm>
        </p:spPr>
        <p:txBody>
          <a:bodyPr lIns="91440" tIns="0" rIns="91440" bIns="0" anchor="t" anchorCtr="0">
            <a:normAutofit/>
          </a:bodyPr>
          <a:lstStyle>
            <a:lvl1pPr marL="0" indent="0" algn="l">
              <a:spcBef>
                <a:spcPts val="576"/>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Tree>
    <p:extLst>
      <p:ext uri="{BB962C8B-B14F-4D97-AF65-F5344CB8AC3E}">
        <p14:creationId xmlns:p14="http://schemas.microsoft.com/office/powerpoint/2010/main" val="2372898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2C6B5F91-ABF5-D0B6-E43F-40CEDC3A6DF8}"/>
              </a:ext>
              <a:ext uri="{C183D7F6-B498-43B3-948B-1728B52AA6E4}">
                <adec:decorative xmlns:adec="http://schemas.microsoft.com/office/drawing/2017/decorative" val="1"/>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9" name="Freeform: Shape 8">
            <a:extLst>
              <a:ext uri="{FF2B5EF4-FFF2-40B4-BE49-F238E27FC236}">
                <a16:creationId xmlns:a16="http://schemas.microsoft.com/office/drawing/2014/main" id="{A52D64F1-27B6-A1E5-4F44-A6029FAB307B}"/>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hasCustomPrompt="1"/>
          </p:nvPr>
        </p:nvSpPr>
        <p:spPr/>
        <p:txBody>
          <a:bodyPr anchor="ctr" anchorCtr="0"/>
          <a:lstStyle/>
          <a:p>
            <a:r>
              <a:rPr lang="en-US" dirty="0"/>
              <a:t>Click to add title</a:t>
            </a:r>
          </a:p>
        </p:txBody>
      </p:sp>
      <p:sp>
        <p:nvSpPr>
          <p:cNvPr id="5" name="Slide Number Placeholder 4"/>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071868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626DE4B-D4E5-B36A-89FA-7C0E87AFC31D}"/>
              </a:ext>
              <a:ext uri="{C183D7F6-B498-43B3-948B-1728B52AA6E4}">
                <adec:decorative xmlns:adec="http://schemas.microsoft.com/office/drawing/2017/decorative" val="1"/>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8" name="Freeform: Shape 7">
            <a:extLst>
              <a:ext uri="{FF2B5EF4-FFF2-40B4-BE49-F238E27FC236}">
                <a16:creationId xmlns:a16="http://schemas.microsoft.com/office/drawing/2014/main" id="{95243571-BE64-3777-F992-88FC43A60537}"/>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 name="Slide Number Placeholder 3"/>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581182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ADFAE2CB-0EAD-E788-FCB7-FB12F6939199}"/>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hasCustomPrompt="1"/>
          </p:nvPr>
        </p:nvSpPr>
        <p:spPr>
          <a:xfrm>
            <a:off x="758952" y="758952"/>
            <a:ext cx="3932237" cy="1524662"/>
          </a:xfrm>
        </p:spPr>
        <p:txBody>
          <a:bodyPr anchor="b"/>
          <a:lstStyle>
            <a:lvl1pPr>
              <a:lnSpc>
                <a:spcPct val="100000"/>
              </a:lnSpc>
              <a:defRPr sz="3200"/>
            </a:lvl1pPr>
          </a:lstStyle>
          <a:p>
            <a:r>
              <a:rPr lang="en-US" dirty="0"/>
              <a:t>Click to add title</a:t>
            </a:r>
          </a:p>
        </p:txBody>
      </p:sp>
      <p:sp>
        <p:nvSpPr>
          <p:cNvPr id="7" name="Slide Number Placeholder 6"/>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
        <p:nvSpPr>
          <p:cNvPr id="4" name="Text Placeholder 3"/>
          <p:cNvSpPr>
            <a:spLocks noGrp="1"/>
          </p:cNvSpPr>
          <p:nvPr>
            <p:ph type="body" sz="half" idx="2" hasCustomPrompt="1"/>
          </p:nvPr>
        </p:nvSpPr>
        <p:spPr>
          <a:xfrm>
            <a:off x="758952" y="2286000"/>
            <a:ext cx="3932237" cy="356708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text</a:t>
            </a:r>
          </a:p>
        </p:txBody>
      </p:sp>
      <p:sp>
        <p:nvSpPr>
          <p:cNvPr id="3" name="Content Placeholder 2"/>
          <p:cNvSpPr>
            <a:spLocks noGrp="1"/>
          </p:cNvSpPr>
          <p:nvPr>
            <p:ph idx="1" hasCustomPrompt="1"/>
          </p:nvPr>
        </p:nvSpPr>
        <p:spPr>
          <a:xfrm>
            <a:off x="5183187" y="741459"/>
            <a:ext cx="6242839" cy="51195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450055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CAA6B609-D718-DB49-892F-7E49376CC913}"/>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hasCustomPrompt="1"/>
          </p:nvPr>
        </p:nvSpPr>
        <p:spPr>
          <a:xfrm>
            <a:off x="760938" y="755372"/>
            <a:ext cx="3931920" cy="1527048"/>
          </a:xfrm>
        </p:spPr>
        <p:txBody>
          <a:bodyPr anchor="b"/>
          <a:lstStyle>
            <a:lvl1pPr>
              <a:lnSpc>
                <a:spcPct val="100000"/>
              </a:lnSpc>
              <a:defRPr sz="3200"/>
            </a:lvl1pPr>
          </a:lstStyle>
          <a:p>
            <a:r>
              <a:rPr lang="en-US" dirty="0"/>
              <a:t>Click to add title</a:t>
            </a:r>
          </a:p>
        </p:txBody>
      </p:sp>
      <p:sp>
        <p:nvSpPr>
          <p:cNvPr id="7" name="Slide Number Placeholder 6"/>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
        <p:nvSpPr>
          <p:cNvPr id="4" name="Text Placeholder 3"/>
          <p:cNvSpPr>
            <a:spLocks noGrp="1"/>
          </p:cNvSpPr>
          <p:nvPr>
            <p:ph type="body" sz="half" idx="2" hasCustomPrompt="1"/>
          </p:nvPr>
        </p:nvSpPr>
        <p:spPr>
          <a:xfrm>
            <a:off x="760938" y="2286001"/>
            <a:ext cx="393192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text</a:t>
            </a:r>
          </a:p>
        </p:txBody>
      </p:sp>
      <p:sp>
        <p:nvSpPr>
          <p:cNvPr id="3" name="Picture Placeholder 2"/>
          <p:cNvSpPr>
            <a:spLocks noGrp="1" noChangeAspect="1"/>
          </p:cNvSpPr>
          <p:nvPr>
            <p:ph type="pic" idx="1" hasCustomPrompt="1"/>
          </p:nvPr>
        </p:nvSpPr>
        <p:spPr>
          <a:xfrm>
            <a:off x="5262700" y="987425"/>
            <a:ext cx="6172200" cy="4873625"/>
          </a:xfrm>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to add picture</a:t>
            </a:r>
          </a:p>
        </p:txBody>
      </p:sp>
    </p:spTree>
    <p:extLst>
      <p:ext uri="{BB962C8B-B14F-4D97-AF65-F5344CB8AC3E}">
        <p14:creationId xmlns:p14="http://schemas.microsoft.com/office/powerpoint/2010/main" val="2234670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75923D9E-9381-3D11-B31A-1BF5C97F35B0}"/>
              </a:ext>
              <a:ext uri="{C183D7F6-B498-43B3-948B-1728B52AA6E4}">
                <adec:decorative xmlns:adec="http://schemas.microsoft.com/office/drawing/2017/decorative" val="1"/>
              </a:ext>
            </a:extLst>
          </p:cNvPr>
          <p:cNvGrpSpPr/>
          <p:nvPr userDrawn="1"/>
        </p:nvGrpSpPr>
        <p:grpSpPr>
          <a:xfrm>
            <a:off x="6452303" y="3405019"/>
            <a:ext cx="5739697" cy="3467971"/>
            <a:chOff x="5009037" y="2525712"/>
            <a:chExt cx="7170193" cy="4332288"/>
          </a:xfrm>
        </p:grpSpPr>
        <p:sp>
          <p:nvSpPr>
            <p:cNvPr id="7" name="Freeform 7">
              <a:extLst>
                <a:ext uri="{FF2B5EF4-FFF2-40B4-BE49-F238E27FC236}">
                  <a16:creationId xmlns:a16="http://schemas.microsoft.com/office/drawing/2014/main" id="{89E777D0-3240-08CE-6B6C-B33B910B8490}"/>
                </a:ext>
              </a:extLst>
            </p:cNvPr>
            <p:cNvSpPr>
              <a:spLocks/>
            </p:cNvSpPr>
            <p:nvPr/>
          </p:nvSpPr>
          <p:spPr bwMode="auto">
            <a:xfrm>
              <a:off x="5009037" y="25257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8" name="Freeform 6">
              <a:extLst>
                <a:ext uri="{FF2B5EF4-FFF2-40B4-BE49-F238E27FC236}">
                  <a16:creationId xmlns:a16="http://schemas.microsoft.com/office/drawing/2014/main" id="{EFEA81A2-6893-518C-6AF3-37C987789C86}"/>
                </a:ext>
              </a:extLst>
            </p:cNvPr>
            <p:cNvSpPr>
              <a:spLocks/>
            </p:cNvSpPr>
            <p:nvPr/>
          </p:nvSpPr>
          <p:spPr bwMode="auto">
            <a:xfrm>
              <a:off x="8589536" y="2525712"/>
              <a:ext cx="3589694"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grpSp>
        <p:nvGrpSpPr>
          <p:cNvPr id="9" name="Group 8">
            <a:extLst>
              <a:ext uri="{FF2B5EF4-FFF2-40B4-BE49-F238E27FC236}">
                <a16:creationId xmlns:a16="http://schemas.microsoft.com/office/drawing/2014/main" id="{0F297964-0B81-31DC-6D6D-1414832238B1}"/>
              </a:ext>
              <a:ext uri="{C183D7F6-B498-43B3-948B-1728B52AA6E4}">
                <adec:decorative xmlns:adec="http://schemas.microsoft.com/office/drawing/2017/decorative" val="1"/>
              </a:ext>
            </a:extLst>
          </p:cNvPr>
          <p:cNvGrpSpPr/>
          <p:nvPr userDrawn="1"/>
        </p:nvGrpSpPr>
        <p:grpSpPr>
          <a:xfrm flipH="1" flipV="1">
            <a:off x="6465610" y="0"/>
            <a:ext cx="5739697" cy="3467971"/>
            <a:chOff x="5183405" y="2678112"/>
            <a:chExt cx="7170193" cy="4332288"/>
          </a:xfrm>
        </p:grpSpPr>
        <p:sp>
          <p:nvSpPr>
            <p:cNvPr id="10" name="Freeform 7">
              <a:extLst>
                <a:ext uri="{FF2B5EF4-FFF2-40B4-BE49-F238E27FC236}">
                  <a16:creationId xmlns:a16="http://schemas.microsoft.com/office/drawing/2014/main" id="{CE4FDB43-7466-4B74-330E-836DA9504C90}"/>
                </a:ext>
              </a:extLst>
            </p:cNvPr>
            <p:cNvSpPr>
              <a:spLocks/>
            </p:cNvSpPr>
            <p:nvPr/>
          </p:nvSpPr>
          <p:spPr bwMode="auto">
            <a:xfrm>
              <a:off x="5183405" y="26781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1" name="Freeform 6">
              <a:extLst>
                <a:ext uri="{FF2B5EF4-FFF2-40B4-BE49-F238E27FC236}">
                  <a16:creationId xmlns:a16="http://schemas.microsoft.com/office/drawing/2014/main" id="{2EA39DB9-F1B4-F4E9-CF4D-717B0CD747DA}"/>
                </a:ext>
              </a:extLst>
            </p:cNvPr>
            <p:cNvSpPr>
              <a:spLocks/>
            </p:cNvSpPr>
            <p:nvPr/>
          </p:nvSpPr>
          <p:spPr bwMode="auto">
            <a:xfrm>
              <a:off x="8763903" y="2678112"/>
              <a:ext cx="3589695"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sp>
        <p:nvSpPr>
          <p:cNvPr id="14" name="Image 2">
            <a:extLst>
              <a:ext uri="{FF2B5EF4-FFF2-40B4-BE49-F238E27FC236}">
                <a16:creationId xmlns:a16="http://schemas.microsoft.com/office/drawing/2014/main" id="{EFFAEAD9-58A9-096B-C6D0-58F7AD08EB20}"/>
              </a:ext>
              <a:ext uri="{C183D7F6-B498-43B3-948B-1728B52AA6E4}">
                <adec:decorative xmlns:adec="http://schemas.microsoft.com/office/drawing/2017/decorative" val="1"/>
              </a:ext>
            </a:extLst>
          </p:cNvPr>
          <p:cNvSpPr/>
          <p:nvPr/>
        </p:nvSpPr>
        <p:spPr>
          <a:xfrm>
            <a:off x="7642518" y="4577658"/>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noAutofit/>
          </a:bodyPr>
          <a:lstStyle/>
          <a:p>
            <a:endParaRPr lang="en-US" dirty="0"/>
          </a:p>
        </p:txBody>
      </p:sp>
      <p:sp>
        <p:nvSpPr>
          <p:cNvPr id="2" name="Title 1">
            <a:extLst>
              <a:ext uri="{FF2B5EF4-FFF2-40B4-BE49-F238E27FC236}">
                <a16:creationId xmlns:a16="http://schemas.microsoft.com/office/drawing/2014/main" id="{9A1CFBBA-B680-A6A7-3C4B-5FEAC4253283}"/>
              </a:ext>
            </a:extLst>
          </p:cNvPr>
          <p:cNvSpPr>
            <a:spLocks noGrp="1"/>
          </p:cNvSpPr>
          <p:nvPr>
            <p:ph type="title" hasCustomPrompt="1"/>
          </p:nvPr>
        </p:nvSpPr>
        <p:spPr>
          <a:xfrm>
            <a:off x="914400" y="1057274"/>
            <a:ext cx="6583680" cy="1531357"/>
          </a:xfrm>
        </p:spPr>
        <p:txBody>
          <a:bodyPr tIns="0" bIns="0">
            <a:noAutofit/>
          </a:bodyPr>
          <a:lstStyle>
            <a:lvl1pPr algn="l">
              <a:lnSpc>
                <a:spcPct val="100000"/>
              </a:lnSpc>
              <a:defRPr sz="3600"/>
            </a:lvl1pPr>
          </a:lstStyle>
          <a:p>
            <a:r>
              <a:rPr lang="en-US" dirty="0"/>
              <a:t>Click to add title</a:t>
            </a:r>
          </a:p>
        </p:txBody>
      </p:sp>
      <p:sp>
        <p:nvSpPr>
          <p:cNvPr id="13" name="Content Placeholder 2">
            <a:extLst>
              <a:ext uri="{FF2B5EF4-FFF2-40B4-BE49-F238E27FC236}">
                <a16:creationId xmlns:a16="http://schemas.microsoft.com/office/drawing/2014/main" id="{72386C43-DD10-E892-08AD-D6F4AE9617DD}"/>
              </a:ext>
            </a:extLst>
          </p:cNvPr>
          <p:cNvSpPr>
            <a:spLocks noGrp="1"/>
          </p:cNvSpPr>
          <p:nvPr>
            <p:ph idx="1" hasCustomPrompt="1"/>
          </p:nvPr>
        </p:nvSpPr>
        <p:spPr>
          <a:xfrm>
            <a:off x="914400" y="2834640"/>
            <a:ext cx="6583680" cy="3207344"/>
          </a:xfrm>
        </p:spPr>
        <p:txBody>
          <a:bodyPr lIns="91440" tIns="0" rIns="91440" bIns="0">
            <a:normAutofit/>
          </a:bodyPr>
          <a:lstStyle>
            <a:lvl1pPr marL="0" indent="0">
              <a:lnSpc>
                <a:spcPct val="150000"/>
              </a:lnSpc>
              <a:spcBef>
                <a:spcPts val="0"/>
              </a:spcBef>
              <a:buNone/>
              <a:defRPr sz="2400"/>
            </a:lvl1pPr>
            <a:lvl2pPr marL="347472">
              <a:lnSpc>
                <a:spcPct val="150000"/>
              </a:lnSpc>
              <a:spcBef>
                <a:spcPts val="0"/>
              </a:spcBef>
              <a:defRPr sz="2000"/>
            </a:lvl2pPr>
            <a:lvl3pPr marL="685800">
              <a:lnSpc>
                <a:spcPct val="150000"/>
              </a:lnSpc>
              <a:spcBef>
                <a:spcPts val="0"/>
              </a:spcBef>
              <a:defRPr sz="1800"/>
            </a:lvl3pPr>
          </a:lstStyle>
          <a:p>
            <a:pPr lvl="0"/>
            <a:r>
              <a:rPr lang="en-US" dirty="0"/>
              <a:t>Click to add text</a:t>
            </a:r>
          </a:p>
          <a:p>
            <a:pPr lvl="1"/>
            <a:r>
              <a:rPr lang="en-US" dirty="0"/>
              <a:t>Second level</a:t>
            </a:r>
          </a:p>
          <a:p>
            <a:pPr lvl="2"/>
            <a:r>
              <a:rPr lang="en-US" dirty="0"/>
              <a:t>Third level</a:t>
            </a:r>
          </a:p>
        </p:txBody>
      </p:sp>
      <p:sp>
        <p:nvSpPr>
          <p:cNvPr id="3" name="Slide Number Placeholder 2">
            <a:extLst>
              <a:ext uri="{FF2B5EF4-FFF2-40B4-BE49-F238E27FC236}">
                <a16:creationId xmlns:a16="http://schemas.microsoft.com/office/drawing/2014/main" id="{71114D1E-7749-DD58-8782-318E4F679DE0}"/>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333964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537D12D-0FCA-3396-988D-452D3D526E3D}"/>
              </a:ext>
              <a:ext uri="{C183D7F6-B498-43B3-948B-1728B52AA6E4}">
                <adec:decorative xmlns:adec="http://schemas.microsoft.com/office/drawing/2017/decorative" val="1"/>
              </a:ext>
            </a:extLst>
          </p:cNvPr>
          <p:cNvSpPr/>
          <p:nvPr userDrawn="1"/>
        </p:nvSpPr>
        <p:spPr>
          <a:xfrm>
            <a:off x="-24064" y="3390900"/>
            <a:ext cx="12216063" cy="3467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6" name="Rectangle 5">
            <a:extLst>
              <a:ext uri="{FF2B5EF4-FFF2-40B4-BE49-F238E27FC236}">
                <a16:creationId xmlns:a16="http://schemas.microsoft.com/office/drawing/2014/main" id="{11710CE8-8A83-C0D3-623E-AFCC6C6A2930}"/>
              </a:ext>
              <a:ext uri="{C183D7F6-B498-43B3-948B-1728B52AA6E4}">
                <adec:decorative xmlns:adec="http://schemas.microsoft.com/office/drawing/2017/decorative" val="1"/>
              </a:ext>
            </a:extLst>
          </p:cNvPr>
          <p:cNvSpPr/>
          <p:nvPr userDrawn="1"/>
        </p:nvSpPr>
        <p:spPr>
          <a:xfrm>
            <a:off x="443346" y="332509"/>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nvGrpSpPr>
          <p:cNvPr id="18" name="Group 17">
            <a:extLst>
              <a:ext uri="{FF2B5EF4-FFF2-40B4-BE49-F238E27FC236}">
                <a16:creationId xmlns:a16="http://schemas.microsoft.com/office/drawing/2014/main" id="{7AA66C80-37C3-6D28-7564-733A30B2CD8D}"/>
              </a:ext>
              <a:ext uri="{C183D7F6-B498-43B3-948B-1728B52AA6E4}">
                <adec:decorative xmlns:adec="http://schemas.microsoft.com/office/drawing/2017/decorative" val="1"/>
              </a:ext>
            </a:extLst>
          </p:cNvPr>
          <p:cNvGrpSpPr/>
          <p:nvPr userDrawn="1"/>
        </p:nvGrpSpPr>
        <p:grpSpPr>
          <a:xfrm flipH="1">
            <a:off x="9353550" y="0"/>
            <a:ext cx="2838450" cy="2857958"/>
            <a:chOff x="0" y="0"/>
            <a:chExt cx="2838450" cy="2857958"/>
          </a:xfrm>
        </p:grpSpPr>
        <p:sp>
          <p:nvSpPr>
            <p:cNvPr id="12" name="Freeform: Shape 28">
              <a:extLst>
                <a:ext uri="{FF2B5EF4-FFF2-40B4-BE49-F238E27FC236}">
                  <a16:creationId xmlns:a16="http://schemas.microsoft.com/office/drawing/2014/main" id="{D9DB7C23-E0CF-A75F-BFFD-4E7679AF4AD5}"/>
                </a:ext>
                <a:ext uri="{C183D7F6-B498-43B3-948B-1728B52AA6E4}">
                  <adec:decorative xmlns:adec="http://schemas.microsoft.com/office/drawing/2017/decorative" val="1"/>
                </a:ext>
              </a:extLst>
            </p:cNvPr>
            <p:cNvSpPr/>
            <p:nvPr userDrawn="1"/>
          </p:nvSpPr>
          <p:spPr>
            <a:xfrm>
              <a:off x="0" y="0"/>
              <a:ext cx="2838450" cy="2857958"/>
            </a:xfrm>
            <a:custGeom>
              <a:avLst/>
              <a:gdLst>
                <a:gd name="connsiteX0" fmla="*/ 1971005 w 2838450"/>
                <a:gd name="connsiteY0" fmla="*/ 0 h 2857958"/>
                <a:gd name="connsiteX1" fmla="*/ 2838450 w 2838450"/>
                <a:gd name="connsiteY1" fmla="*/ 0 h 2857958"/>
                <a:gd name="connsiteX2" fmla="*/ 2838450 w 2838450"/>
                <a:gd name="connsiteY2" fmla="*/ 7240 h 2857958"/>
                <a:gd name="connsiteX3" fmla="*/ 278890 w 2838450"/>
                <a:gd name="connsiteY3" fmla="*/ 2843883 h 2857958"/>
                <a:gd name="connsiteX4" fmla="*/ 0 w 2838450"/>
                <a:gd name="connsiteY4" fmla="*/ 2857958 h 2857958"/>
                <a:gd name="connsiteX5" fmla="*/ 0 w 2838450"/>
                <a:gd name="connsiteY5" fmla="*/ 1990580 h 2857958"/>
                <a:gd name="connsiteX6" fmla="*/ 190293 w 2838450"/>
                <a:gd name="connsiteY6" fmla="*/ 1980883 h 2857958"/>
                <a:gd name="connsiteX7" fmla="*/ 1960910 w 2838450"/>
                <a:gd name="connsiteY7" fmla="*/ 200390 h 2857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8450" h="2857958">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p>
          </p:txBody>
        </p:sp>
        <p:sp>
          <p:nvSpPr>
            <p:cNvPr id="15" name="Freeform: Shape 15">
              <a:extLst>
                <a:ext uri="{FF2B5EF4-FFF2-40B4-BE49-F238E27FC236}">
                  <a16:creationId xmlns:a16="http://schemas.microsoft.com/office/drawing/2014/main" id="{4D62A0CC-A0CE-403A-A167-27225B2C6083}"/>
                </a:ext>
                <a:ext uri="{C183D7F6-B498-43B3-948B-1728B52AA6E4}">
                  <adec:decorative xmlns:adec="http://schemas.microsoft.com/office/drawing/2017/decorative" val="1"/>
                </a:ext>
              </a:extLst>
            </p:cNvPr>
            <p:cNvSpPr/>
            <p:nvPr userDrawn="1"/>
          </p:nvSpPr>
          <p:spPr>
            <a:xfrm>
              <a:off x="1" y="1"/>
              <a:ext cx="1003449" cy="1013015"/>
            </a:xfrm>
            <a:custGeom>
              <a:avLst/>
              <a:gdLst>
                <a:gd name="connsiteX0" fmla="*/ 0 w 1003449"/>
                <a:gd name="connsiteY0" fmla="*/ 0 h 1013015"/>
                <a:gd name="connsiteX1" fmla="*/ 1003449 w 1003449"/>
                <a:gd name="connsiteY1" fmla="*/ 0 h 1013015"/>
                <a:gd name="connsiteX2" fmla="*/ 998306 w 1003449"/>
                <a:gd name="connsiteY2" fmla="*/ 100639 h 1013015"/>
                <a:gd name="connsiteX3" fmla="*/ 90663 w 1003449"/>
                <a:gd name="connsiteY3" fmla="*/ 1008380 h 1013015"/>
                <a:gd name="connsiteX4" fmla="*/ 0 w 1003449"/>
                <a:gd name="connsiteY4" fmla="*/ 1013015 h 101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49" h="1013015">
                  <a:moveTo>
                    <a:pt x="0" y="0"/>
                  </a:moveTo>
                  <a:lnTo>
                    <a:pt x="1003449" y="0"/>
                  </a:lnTo>
                  <a:lnTo>
                    <a:pt x="998306" y="100639"/>
                  </a:lnTo>
                  <a:cubicBezTo>
                    <a:pt x="949402" y="576784"/>
                    <a:pt x="566756" y="959471"/>
                    <a:pt x="90663" y="1008380"/>
                  </a:cubicBezTo>
                  <a:lnTo>
                    <a:pt x="0" y="1013015"/>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6" name="Image 2">
              <a:extLst>
                <a:ext uri="{FF2B5EF4-FFF2-40B4-BE49-F238E27FC236}">
                  <a16:creationId xmlns:a16="http://schemas.microsoft.com/office/drawing/2014/main" id="{F8AD83DA-A293-6D56-F606-7C98C403A3F7}"/>
                </a:ext>
                <a:ext uri="{C183D7F6-B498-43B3-948B-1728B52AA6E4}">
                  <adec:decorative xmlns:adec="http://schemas.microsoft.com/office/drawing/2017/decorative" val="1"/>
                </a:ext>
              </a:extLst>
            </p:cNvPr>
            <p:cNvSpPr/>
            <p:nvPr userDrawn="1"/>
          </p:nvSpPr>
          <p:spPr>
            <a:xfrm>
              <a:off x="1458332" y="590133"/>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grpSp>
      <p:sp>
        <p:nvSpPr>
          <p:cNvPr id="2" name="Title 1"/>
          <p:cNvSpPr>
            <a:spLocks noGrp="1"/>
          </p:cNvSpPr>
          <p:nvPr userDrawn="1">
            <p:ph type="title" hasCustomPrompt="1"/>
          </p:nvPr>
        </p:nvSpPr>
        <p:spPr>
          <a:xfrm>
            <a:off x="5702441" y="1061623"/>
            <a:ext cx="5723586" cy="4739104"/>
          </a:xfrm>
        </p:spPr>
        <p:txBody>
          <a:bodyPr tIns="0" bIns="0" anchor="ctr">
            <a:noAutofit/>
          </a:bodyPr>
          <a:lstStyle>
            <a:lvl1pPr algn="l">
              <a:lnSpc>
                <a:spcPct val="100000"/>
              </a:lnSpc>
              <a:defRPr sz="3600" b="1"/>
            </a:lvl1pPr>
          </a:lstStyle>
          <a:p>
            <a:r>
              <a:rPr lang="en-US" dirty="0"/>
              <a:t>Click to add title</a:t>
            </a:r>
          </a:p>
        </p:txBody>
      </p:sp>
      <p:sp>
        <p:nvSpPr>
          <p:cNvPr id="8" name="Picture Placeholder 7">
            <a:extLst>
              <a:ext uri="{FF2B5EF4-FFF2-40B4-BE49-F238E27FC236}">
                <a16:creationId xmlns:a16="http://schemas.microsoft.com/office/drawing/2014/main" id="{E979AC40-7C15-9431-5B1A-415655A7FC05}"/>
              </a:ext>
            </a:extLst>
          </p:cNvPr>
          <p:cNvSpPr>
            <a:spLocks noGrp="1"/>
          </p:cNvSpPr>
          <p:nvPr>
            <p:ph type="pic" sz="quarter" idx="11" hasCustomPrompt="1"/>
          </p:nvPr>
        </p:nvSpPr>
        <p:spPr>
          <a:xfrm>
            <a:off x="443345" y="0"/>
            <a:ext cx="4344695" cy="6359525"/>
          </a:xfrm>
        </p:spPr>
        <p:txBody>
          <a:bodyPr>
            <a:normAutofit/>
          </a:bodyPr>
          <a:lstStyle>
            <a:lvl1pPr marL="0" indent="0">
              <a:buNone/>
              <a:defRPr sz="1800"/>
            </a:lvl1pPr>
          </a:lstStyle>
          <a:p>
            <a:pPr lvl="0"/>
            <a:r>
              <a:rPr lang="en-US" dirty="0"/>
              <a:t>Click to add picture</a:t>
            </a:r>
          </a:p>
        </p:txBody>
      </p:sp>
    </p:spTree>
    <p:extLst>
      <p:ext uri="{BB962C8B-B14F-4D97-AF65-F5344CB8AC3E}">
        <p14:creationId xmlns:p14="http://schemas.microsoft.com/office/powerpoint/2010/main" val="433189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86F8B46B-EF6E-BC12-09E2-0F3B779197B4}"/>
              </a:ext>
              <a:ext uri="{C183D7F6-B498-43B3-948B-1728B52AA6E4}">
                <adec:decorative xmlns:adec="http://schemas.microsoft.com/office/drawing/2017/decorative" val="1"/>
              </a:ext>
            </a:extLst>
          </p:cNvPr>
          <p:cNvSpPr/>
          <p:nvPr userDrawn="1"/>
        </p:nvSpPr>
        <p:spPr>
          <a:xfrm>
            <a:off x="-24064" y="-400"/>
            <a:ext cx="12216063" cy="3467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22" name="Rectangle 21">
            <a:extLst>
              <a:ext uri="{FF2B5EF4-FFF2-40B4-BE49-F238E27FC236}">
                <a16:creationId xmlns:a16="http://schemas.microsoft.com/office/drawing/2014/main" id="{5D7B4F11-E150-473B-98F5-6E6AC9646863}"/>
              </a:ext>
              <a:ext uri="{C183D7F6-B498-43B3-948B-1728B52AA6E4}">
                <adec:decorative xmlns:adec="http://schemas.microsoft.com/office/drawing/2017/decorative" val="1"/>
              </a:ext>
            </a:extLst>
          </p:cNvPr>
          <p:cNvSpPr/>
          <p:nvPr userDrawn="1"/>
        </p:nvSpPr>
        <p:spPr>
          <a:xfrm>
            <a:off x="443346" y="420493"/>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6" name="Freeform 35">
            <a:extLst>
              <a:ext uri="{FF2B5EF4-FFF2-40B4-BE49-F238E27FC236}">
                <a16:creationId xmlns:a16="http://schemas.microsoft.com/office/drawing/2014/main" id="{A8E2FA61-C047-21BB-AA50-F84AD7685498}"/>
              </a:ext>
              <a:ext uri="{C183D7F6-B498-43B3-948B-1728B52AA6E4}">
                <adec:decorative xmlns:adec="http://schemas.microsoft.com/office/drawing/2017/decorative" val="1"/>
              </a:ext>
            </a:extLst>
          </p:cNvPr>
          <p:cNvSpPr/>
          <p:nvPr userDrawn="1"/>
        </p:nvSpPr>
        <p:spPr>
          <a:xfrm rot="16200000">
            <a:off x="5760023" y="3764463"/>
            <a:ext cx="2812357" cy="3394143"/>
          </a:xfrm>
          <a:custGeom>
            <a:avLst/>
            <a:gdLst>
              <a:gd name="connsiteX0" fmla="*/ 0 w 2812357"/>
              <a:gd name="connsiteY0" fmla="*/ 0 h 3394143"/>
              <a:gd name="connsiteX1" fmla="*/ 2812357 w 2812357"/>
              <a:gd name="connsiteY1" fmla="*/ 3394143 h 3394143"/>
              <a:gd name="connsiteX2" fmla="*/ 0 w 2812357"/>
              <a:gd name="connsiteY2" fmla="*/ 3394143 h 3394143"/>
            </a:gdLst>
            <a:ahLst/>
            <a:cxnLst>
              <a:cxn ang="0">
                <a:pos x="connsiteX0" y="connsiteY0"/>
              </a:cxn>
              <a:cxn ang="0">
                <a:pos x="connsiteX1" y="connsiteY1"/>
              </a:cxn>
              <a:cxn ang="0">
                <a:pos x="connsiteX2" y="connsiteY2"/>
              </a:cxn>
            </a:cxnLst>
            <a:rect l="l" t="t" r="r" b="b"/>
            <a:pathLst>
              <a:path w="2812357" h="3394143">
                <a:moveTo>
                  <a:pt x="0" y="0"/>
                </a:moveTo>
                <a:lnTo>
                  <a:pt x="2812357" y="3394143"/>
                </a:lnTo>
                <a:lnTo>
                  <a:pt x="0" y="3394143"/>
                </a:lnTo>
                <a:close/>
              </a:path>
            </a:pathLst>
          </a:custGeom>
          <a:solidFill>
            <a:schemeClr val="accent4">
              <a:lumMod val="40000"/>
              <a:lumOff val="60000"/>
              <a:alpha val="50000"/>
            </a:schemeClr>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33" name="Freeform 32">
            <a:extLst>
              <a:ext uri="{FF2B5EF4-FFF2-40B4-BE49-F238E27FC236}">
                <a16:creationId xmlns:a16="http://schemas.microsoft.com/office/drawing/2014/main" id="{1A2791BA-760E-9FA5-8743-D0B699FC9835}"/>
              </a:ext>
              <a:ext uri="{C183D7F6-B498-43B3-948B-1728B52AA6E4}">
                <adec:decorative xmlns:adec="http://schemas.microsoft.com/office/drawing/2017/decorative" val="1"/>
              </a:ext>
            </a:extLst>
          </p:cNvPr>
          <p:cNvSpPr/>
          <p:nvPr userDrawn="1"/>
        </p:nvSpPr>
        <p:spPr>
          <a:xfrm>
            <a:off x="0" y="3463854"/>
            <a:ext cx="435241" cy="3394146"/>
          </a:xfrm>
          <a:custGeom>
            <a:avLst/>
            <a:gdLst>
              <a:gd name="connsiteX0" fmla="*/ 435241 w 435241"/>
              <a:gd name="connsiteY0" fmla="*/ 0 h 3394146"/>
              <a:gd name="connsiteX1" fmla="*/ 435241 w 435241"/>
              <a:gd name="connsiteY1" fmla="*/ 3394146 h 3394146"/>
              <a:gd name="connsiteX2" fmla="*/ 0 w 435241"/>
              <a:gd name="connsiteY2" fmla="*/ 3394146 h 3394146"/>
              <a:gd name="connsiteX3" fmla="*/ 0 w 435241"/>
              <a:gd name="connsiteY3" fmla="*/ 523525 h 3394146"/>
            </a:gdLst>
            <a:ahLst/>
            <a:cxnLst>
              <a:cxn ang="0">
                <a:pos x="connsiteX0" y="connsiteY0"/>
              </a:cxn>
              <a:cxn ang="0">
                <a:pos x="connsiteX1" y="connsiteY1"/>
              </a:cxn>
              <a:cxn ang="0">
                <a:pos x="connsiteX2" y="connsiteY2"/>
              </a:cxn>
              <a:cxn ang="0">
                <a:pos x="connsiteX3" y="connsiteY3"/>
              </a:cxn>
            </a:cxnLst>
            <a:rect l="l" t="t" r="r" b="b"/>
            <a:pathLst>
              <a:path w="435241" h="3394146">
                <a:moveTo>
                  <a:pt x="435241" y="0"/>
                </a:moveTo>
                <a:lnTo>
                  <a:pt x="435241" y="3394146"/>
                </a:lnTo>
                <a:lnTo>
                  <a:pt x="0" y="3394146"/>
                </a:lnTo>
                <a:lnTo>
                  <a:pt x="0" y="52352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4" name="Title 1">
            <a:extLst>
              <a:ext uri="{FF2B5EF4-FFF2-40B4-BE49-F238E27FC236}">
                <a16:creationId xmlns:a16="http://schemas.microsoft.com/office/drawing/2014/main" id="{8D6A03F2-8C7B-D33B-0E8F-24D4800D5C01}"/>
              </a:ext>
            </a:extLst>
          </p:cNvPr>
          <p:cNvSpPr>
            <a:spLocks noGrp="1"/>
          </p:cNvSpPr>
          <p:nvPr userDrawn="1">
            <p:ph type="title" hasCustomPrompt="1"/>
          </p:nvPr>
        </p:nvSpPr>
        <p:spPr>
          <a:xfrm>
            <a:off x="914400" y="1057275"/>
            <a:ext cx="5259554" cy="2495028"/>
          </a:xfrm>
        </p:spPr>
        <p:txBody>
          <a:bodyPr tIns="0" bIns="0">
            <a:noAutofit/>
          </a:bodyPr>
          <a:lstStyle>
            <a:lvl1pPr algn="l">
              <a:lnSpc>
                <a:spcPct val="100000"/>
              </a:lnSpc>
              <a:defRPr sz="3600"/>
            </a:lvl1pPr>
          </a:lstStyle>
          <a:p>
            <a:r>
              <a:rPr lang="en-US" dirty="0"/>
              <a:t>Click to add text</a:t>
            </a:r>
          </a:p>
        </p:txBody>
      </p:sp>
      <p:sp>
        <p:nvSpPr>
          <p:cNvPr id="5" name="Content Placeholder 2">
            <a:extLst>
              <a:ext uri="{FF2B5EF4-FFF2-40B4-BE49-F238E27FC236}">
                <a16:creationId xmlns:a16="http://schemas.microsoft.com/office/drawing/2014/main" id="{C51465C6-2CDE-B5BF-F22E-CBDD44E86CFC}"/>
              </a:ext>
            </a:extLst>
          </p:cNvPr>
          <p:cNvSpPr>
            <a:spLocks noGrp="1"/>
          </p:cNvSpPr>
          <p:nvPr userDrawn="1">
            <p:ph idx="1" hasCustomPrompt="1"/>
          </p:nvPr>
        </p:nvSpPr>
        <p:spPr>
          <a:xfrm>
            <a:off x="914400" y="3808750"/>
            <a:ext cx="5259554" cy="2233233"/>
          </a:xfrm>
        </p:spPr>
        <p:txBody>
          <a:bodyPr lIns="91440" tIns="0" rIns="91440" bIns="0">
            <a:normAutofit/>
          </a:bodyPr>
          <a:lstStyle>
            <a:lvl1pPr marL="0" indent="0">
              <a:lnSpc>
                <a:spcPct val="100000"/>
              </a:lnSpc>
              <a:spcBef>
                <a:spcPts val="0"/>
              </a:spcBef>
              <a:buNone/>
              <a:defRPr sz="2400"/>
            </a:lvl1pPr>
            <a:lvl2pPr marL="347472">
              <a:lnSpc>
                <a:spcPct val="100000"/>
              </a:lnSpc>
              <a:spcBef>
                <a:spcPts val="0"/>
              </a:spcBef>
              <a:defRPr sz="2400"/>
            </a:lvl2pPr>
            <a:lvl3pPr marL="685800">
              <a:lnSpc>
                <a:spcPct val="100000"/>
              </a:lnSpc>
              <a:spcBef>
                <a:spcPts val="0"/>
              </a:spcBef>
              <a:defRPr sz="2400"/>
            </a:lvl3pPr>
          </a:lstStyle>
          <a:p>
            <a:pPr lvl="0"/>
            <a:r>
              <a:rPr lang="en-US" dirty="0"/>
              <a:t>Click to add text</a:t>
            </a:r>
          </a:p>
          <a:p>
            <a:pPr lvl="1"/>
            <a:r>
              <a:rPr lang="en-US" dirty="0"/>
              <a:t>Second level</a:t>
            </a:r>
          </a:p>
          <a:p>
            <a:pPr lvl="2"/>
            <a:r>
              <a:rPr lang="en-US" dirty="0"/>
              <a:t>Third level</a:t>
            </a:r>
          </a:p>
        </p:txBody>
      </p:sp>
      <p:sp>
        <p:nvSpPr>
          <p:cNvPr id="52" name="Picture Placeholder 7">
            <a:extLst>
              <a:ext uri="{FF2B5EF4-FFF2-40B4-BE49-F238E27FC236}">
                <a16:creationId xmlns:a16="http://schemas.microsoft.com/office/drawing/2014/main" id="{55126063-BDEE-A1AB-FDAE-DD9B98CACDA8}"/>
              </a:ext>
            </a:extLst>
          </p:cNvPr>
          <p:cNvSpPr>
            <a:spLocks noGrp="1"/>
          </p:cNvSpPr>
          <p:nvPr>
            <p:ph type="pic" sz="quarter" idx="11" hasCustomPrompt="1"/>
          </p:nvPr>
        </p:nvSpPr>
        <p:spPr>
          <a:xfrm>
            <a:off x="7414194" y="410780"/>
            <a:ext cx="4344695" cy="6447220"/>
          </a:xfrm>
          <a:solidFill>
            <a:schemeClr val="accent3"/>
          </a:solidFill>
        </p:spPr>
        <p:txBody>
          <a:bodyPr>
            <a:normAutofit/>
          </a:bodyPr>
          <a:lstStyle>
            <a:lvl1pPr marL="0" indent="0">
              <a:buNone/>
              <a:defRPr sz="1800"/>
            </a:lvl1pPr>
          </a:lstStyle>
          <a:p>
            <a:pPr lvl="0"/>
            <a:r>
              <a:rPr lang="en-US" dirty="0"/>
              <a:t>Click to add picture</a:t>
            </a:r>
          </a:p>
        </p:txBody>
      </p:sp>
    </p:spTree>
    <p:extLst>
      <p:ext uri="{BB962C8B-B14F-4D97-AF65-F5344CB8AC3E}">
        <p14:creationId xmlns:p14="http://schemas.microsoft.com/office/powerpoint/2010/main" val="1681789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32" name="Image 1">
            <a:extLst>
              <a:ext uri="{FF2B5EF4-FFF2-40B4-BE49-F238E27FC236}">
                <a16:creationId xmlns:a16="http://schemas.microsoft.com/office/drawing/2014/main" id="{2A3EC91E-4089-D366-06D3-3E66F93DFAF3}"/>
              </a:ext>
              <a:ext uri="{C183D7F6-B498-43B3-948B-1728B52AA6E4}">
                <adec:decorative xmlns:adec="http://schemas.microsoft.com/office/drawing/2017/decorative" val="1"/>
              </a:ext>
            </a:extLst>
          </p:cNvPr>
          <p:cNvSpPr/>
          <p:nvPr/>
        </p:nvSpPr>
        <p:spPr>
          <a:xfrm>
            <a:off x="-7117" y="0"/>
            <a:ext cx="2550985" cy="6858000"/>
          </a:xfrm>
          <a:custGeom>
            <a:avLst/>
            <a:gdLst>
              <a:gd name="connsiteX0" fmla="*/ 2550985 w 2550985"/>
              <a:gd name="connsiteY0" fmla="*/ 0 h 6858000"/>
              <a:gd name="connsiteX1" fmla="*/ 0 w 2550985"/>
              <a:gd name="connsiteY1" fmla="*/ 0 h 6858000"/>
              <a:gd name="connsiteX2" fmla="*/ 0 w 2550985"/>
              <a:gd name="connsiteY2" fmla="*/ 6858000 h 6858000"/>
              <a:gd name="connsiteX3" fmla="*/ 2550985 w 2550985"/>
              <a:gd name="connsiteY3" fmla="*/ 6858000 h 6858000"/>
              <a:gd name="connsiteX4" fmla="*/ 2550985 w 2550985"/>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0985" h="6858000">
                <a:moveTo>
                  <a:pt x="2550985" y="0"/>
                </a:moveTo>
                <a:lnTo>
                  <a:pt x="0" y="0"/>
                </a:lnTo>
                <a:lnTo>
                  <a:pt x="0" y="6858000"/>
                </a:lnTo>
                <a:lnTo>
                  <a:pt x="2550985" y="6858000"/>
                </a:lnTo>
                <a:lnTo>
                  <a:pt x="2550985" y="0"/>
                </a:lnTo>
                <a:close/>
              </a:path>
            </a:pathLst>
          </a:custGeom>
          <a:solidFill>
            <a:schemeClr val="accent4"/>
          </a:solidFill>
          <a:ln w="7045" cap="flat">
            <a:noFill/>
            <a:prstDash val="solid"/>
            <a:miter/>
          </a:ln>
        </p:spPr>
        <p:txBody>
          <a:bodyPr rtlCol="0" anchor="ctr">
            <a:noAutofit/>
          </a:bodyPr>
          <a:lstStyle/>
          <a:p>
            <a:endParaRPr lang="en-US" dirty="0"/>
          </a:p>
        </p:txBody>
      </p:sp>
      <p:sp>
        <p:nvSpPr>
          <p:cNvPr id="53" name="Freeform: Shape 52">
            <a:extLst>
              <a:ext uri="{FF2B5EF4-FFF2-40B4-BE49-F238E27FC236}">
                <a16:creationId xmlns:a16="http://schemas.microsoft.com/office/drawing/2014/main" id="{70F595E1-C910-3710-90E9-AF5FFCE05861}"/>
              </a:ext>
              <a:ext uri="{C183D7F6-B498-43B3-948B-1728B52AA6E4}">
                <adec:decorative xmlns:adec="http://schemas.microsoft.com/office/drawing/2017/decorative" val="1"/>
              </a:ext>
            </a:extLst>
          </p:cNvPr>
          <p:cNvSpPr/>
          <p:nvPr userDrawn="1"/>
        </p:nvSpPr>
        <p:spPr>
          <a:xfrm>
            <a:off x="-9415" y="0"/>
            <a:ext cx="2548591" cy="2555628"/>
          </a:xfrm>
          <a:custGeom>
            <a:avLst/>
            <a:gdLst>
              <a:gd name="connsiteX0" fmla="*/ 138643 w 2548591"/>
              <a:gd name="connsiteY0" fmla="*/ 1 h 2555628"/>
              <a:gd name="connsiteX1" fmla="*/ 163874 w 2548591"/>
              <a:gd name="connsiteY1" fmla="*/ 1 h 2555628"/>
              <a:gd name="connsiteX2" fmla="*/ 2548463 w 2548591"/>
              <a:gd name="connsiteY2" fmla="*/ 2391168 h 2555628"/>
              <a:gd name="connsiteX3" fmla="*/ 2548463 w 2548591"/>
              <a:gd name="connsiteY3" fmla="*/ 2416472 h 2555628"/>
              <a:gd name="connsiteX4" fmla="*/ 2548590 w 2548591"/>
              <a:gd name="connsiteY4" fmla="*/ 2416600 h 2555628"/>
              <a:gd name="connsiteX5" fmla="*/ 138643 w 2548591"/>
              <a:gd name="connsiteY5" fmla="*/ 1 h 2555628"/>
              <a:gd name="connsiteX6" fmla="*/ 0 w 2548591"/>
              <a:gd name="connsiteY6" fmla="*/ 1 h 2555628"/>
              <a:gd name="connsiteX7" fmla="*/ 25231 w 2548591"/>
              <a:gd name="connsiteY7" fmla="*/ 1 h 2555628"/>
              <a:gd name="connsiteX8" fmla="*/ 2548591 w 2548591"/>
              <a:gd name="connsiteY8" fmla="*/ 2530324 h 2555628"/>
              <a:gd name="connsiteX9" fmla="*/ 2548591 w 2548591"/>
              <a:gd name="connsiteY9" fmla="*/ 2555628 h 2555628"/>
              <a:gd name="connsiteX10" fmla="*/ 0 w 2548591"/>
              <a:gd name="connsiteY10" fmla="*/ 1 h 2555628"/>
              <a:gd name="connsiteX11" fmla="*/ 277411 w 2548591"/>
              <a:gd name="connsiteY11" fmla="*/ 1 h 2555628"/>
              <a:gd name="connsiteX12" fmla="*/ 302642 w 2548591"/>
              <a:gd name="connsiteY12" fmla="*/ 1 h 2555628"/>
              <a:gd name="connsiteX13" fmla="*/ 2548582 w 2548591"/>
              <a:gd name="connsiteY13" fmla="*/ 2252147 h 2555628"/>
              <a:gd name="connsiteX14" fmla="*/ 2548582 w 2548591"/>
              <a:gd name="connsiteY14" fmla="*/ 2277444 h 2555628"/>
              <a:gd name="connsiteX15" fmla="*/ 277411 w 2548591"/>
              <a:gd name="connsiteY15" fmla="*/ 1 h 2555628"/>
              <a:gd name="connsiteX16" fmla="*/ 416054 w 2548591"/>
              <a:gd name="connsiteY16" fmla="*/ 1 h 2555628"/>
              <a:gd name="connsiteX17" fmla="*/ 441285 w 2548591"/>
              <a:gd name="connsiteY17" fmla="*/ 1 h 2555628"/>
              <a:gd name="connsiteX18" fmla="*/ 2548589 w 2548591"/>
              <a:gd name="connsiteY18" fmla="*/ 2113119 h 2555628"/>
              <a:gd name="connsiteX19" fmla="*/ 2548589 w 2548591"/>
              <a:gd name="connsiteY19" fmla="*/ 2138423 h 2555628"/>
              <a:gd name="connsiteX20" fmla="*/ 416054 w 2548591"/>
              <a:gd name="connsiteY20" fmla="*/ 1 h 2555628"/>
              <a:gd name="connsiteX21" fmla="*/ 554698 w 2548591"/>
              <a:gd name="connsiteY21" fmla="*/ 1 h 2555628"/>
              <a:gd name="connsiteX22" fmla="*/ 579930 w 2548591"/>
              <a:gd name="connsiteY22" fmla="*/ 1 h 2555628"/>
              <a:gd name="connsiteX23" fmla="*/ 2548462 w 2548591"/>
              <a:gd name="connsiteY23" fmla="*/ 1973963 h 2555628"/>
              <a:gd name="connsiteX24" fmla="*/ 2548462 w 2548591"/>
              <a:gd name="connsiteY24" fmla="*/ 1999267 h 2555628"/>
              <a:gd name="connsiteX25" fmla="*/ 2548589 w 2548591"/>
              <a:gd name="connsiteY25" fmla="*/ 1999394 h 2555628"/>
              <a:gd name="connsiteX26" fmla="*/ 554698 w 2548591"/>
              <a:gd name="connsiteY26" fmla="*/ 1 h 2555628"/>
              <a:gd name="connsiteX27" fmla="*/ 693468 w 2548591"/>
              <a:gd name="connsiteY27" fmla="*/ 0 h 2555628"/>
              <a:gd name="connsiteX28" fmla="*/ 718701 w 2548591"/>
              <a:gd name="connsiteY28" fmla="*/ 0 h 2555628"/>
              <a:gd name="connsiteX29" fmla="*/ 2548583 w 2548591"/>
              <a:gd name="connsiteY29" fmla="*/ 1834942 h 2555628"/>
              <a:gd name="connsiteX30" fmla="*/ 2548583 w 2548591"/>
              <a:gd name="connsiteY30" fmla="*/ 1860239 h 2555628"/>
              <a:gd name="connsiteX31" fmla="*/ 693468 w 2548591"/>
              <a:gd name="connsiteY31" fmla="*/ 0 h 2555628"/>
              <a:gd name="connsiteX32" fmla="*/ 832112 w 2548591"/>
              <a:gd name="connsiteY32" fmla="*/ 0 h 2555628"/>
              <a:gd name="connsiteX33" fmla="*/ 857340 w 2548591"/>
              <a:gd name="connsiteY33" fmla="*/ 0 h 2555628"/>
              <a:gd name="connsiteX34" fmla="*/ 2548582 w 2548591"/>
              <a:gd name="connsiteY34" fmla="*/ 1695913 h 2555628"/>
              <a:gd name="connsiteX35" fmla="*/ 2548582 w 2548591"/>
              <a:gd name="connsiteY35" fmla="*/ 1721210 h 2555628"/>
              <a:gd name="connsiteX36" fmla="*/ 832112 w 2548591"/>
              <a:gd name="connsiteY36" fmla="*/ 0 h 2555628"/>
              <a:gd name="connsiteX37" fmla="*/ 970758 w 2548591"/>
              <a:gd name="connsiteY37" fmla="*/ 0 h 2555628"/>
              <a:gd name="connsiteX38" fmla="*/ 995986 w 2548591"/>
              <a:gd name="connsiteY38" fmla="*/ 0 h 2555628"/>
              <a:gd name="connsiteX39" fmla="*/ 2548463 w 2548591"/>
              <a:gd name="connsiteY39" fmla="*/ 1556758 h 2555628"/>
              <a:gd name="connsiteX40" fmla="*/ 2548463 w 2548591"/>
              <a:gd name="connsiteY40" fmla="*/ 1582062 h 2555628"/>
              <a:gd name="connsiteX41" fmla="*/ 2548590 w 2548591"/>
              <a:gd name="connsiteY41" fmla="*/ 1582189 h 2555628"/>
              <a:gd name="connsiteX42" fmla="*/ 970758 w 2548591"/>
              <a:gd name="connsiteY42" fmla="*/ 0 h 2555628"/>
              <a:gd name="connsiteX43" fmla="*/ 1109529 w 2548591"/>
              <a:gd name="connsiteY43" fmla="*/ 0 h 2555628"/>
              <a:gd name="connsiteX44" fmla="*/ 1134764 w 2548591"/>
              <a:gd name="connsiteY44" fmla="*/ 0 h 2555628"/>
              <a:gd name="connsiteX45" fmla="*/ 2548589 w 2548591"/>
              <a:gd name="connsiteY45" fmla="*/ 1417736 h 2555628"/>
              <a:gd name="connsiteX46" fmla="*/ 2548589 w 2548591"/>
              <a:gd name="connsiteY46" fmla="*/ 1443033 h 2555628"/>
              <a:gd name="connsiteX47" fmla="*/ 1109529 w 2548591"/>
              <a:gd name="connsiteY47" fmla="*/ 0 h 2555628"/>
              <a:gd name="connsiteX48" fmla="*/ 1248168 w 2548591"/>
              <a:gd name="connsiteY48" fmla="*/ 0 h 2555628"/>
              <a:gd name="connsiteX49" fmla="*/ 1273396 w 2548591"/>
              <a:gd name="connsiteY49" fmla="*/ 0 h 2555628"/>
              <a:gd name="connsiteX50" fmla="*/ 2548583 w 2548591"/>
              <a:gd name="connsiteY50" fmla="*/ 1278708 h 2555628"/>
              <a:gd name="connsiteX51" fmla="*/ 2548583 w 2548591"/>
              <a:gd name="connsiteY51" fmla="*/ 1304005 h 2555628"/>
              <a:gd name="connsiteX52" fmla="*/ 1248168 w 2548591"/>
              <a:gd name="connsiteY52" fmla="*/ 0 h 2555628"/>
              <a:gd name="connsiteX53" fmla="*/ 1386813 w 2548591"/>
              <a:gd name="connsiteY53" fmla="*/ 0 h 2555628"/>
              <a:gd name="connsiteX54" fmla="*/ 1412041 w 2548591"/>
              <a:gd name="connsiteY54" fmla="*/ 0 h 2555628"/>
              <a:gd name="connsiteX55" fmla="*/ 2548589 w 2548591"/>
              <a:gd name="connsiteY55" fmla="*/ 1139552 h 2555628"/>
              <a:gd name="connsiteX56" fmla="*/ 2548589 w 2548591"/>
              <a:gd name="connsiteY56" fmla="*/ 1164857 h 2555628"/>
              <a:gd name="connsiteX57" fmla="*/ 2548589 w 2548591"/>
              <a:gd name="connsiteY57" fmla="*/ 1164984 h 2555628"/>
              <a:gd name="connsiteX58" fmla="*/ 1386813 w 2548591"/>
              <a:gd name="connsiteY58" fmla="*/ 0 h 2555628"/>
              <a:gd name="connsiteX59" fmla="*/ 1525579 w 2548591"/>
              <a:gd name="connsiteY59" fmla="*/ 0 h 2555628"/>
              <a:gd name="connsiteX60" fmla="*/ 1550814 w 2548591"/>
              <a:gd name="connsiteY60" fmla="*/ 0 h 2555628"/>
              <a:gd name="connsiteX61" fmla="*/ 2548583 w 2548591"/>
              <a:gd name="connsiteY61" fmla="*/ 1000531 h 2555628"/>
              <a:gd name="connsiteX62" fmla="*/ 2548583 w 2548591"/>
              <a:gd name="connsiteY62" fmla="*/ 1025828 h 2555628"/>
              <a:gd name="connsiteX63" fmla="*/ 1525579 w 2548591"/>
              <a:gd name="connsiteY63" fmla="*/ 0 h 2555628"/>
              <a:gd name="connsiteX64" fmla="*/ 1664231 w 2548591"/>
              <a:gd name="connsiteY64" fmla="*/ 0 h 2555628"/>
              <a:gd name="connsiteX65" fmla="*/ 1689459 w 2548591"/>
              <a:gd name="connsiteY65" fmla="*/ 0 h 2555628"/>
              <a:gd name="connsiteX66" fmla="*/ 2548589 w 2548591"/>
              <a:gd name="connsiteY66" fmla="*/ 861503 h 2555628"/>
              <a:gd name="connsiteX67" fmla="*/ 2548589 w 2548591"/>
              <a:gd name="connsiteY67" fmla="*/ 886800 h 2555628"/>
              <a:gd name="connsiteX68" fmla="*/ 1664231 w 2548591"/>
              <a:gd name="connsiteY68" fmla="*/ 0 h 2555628"/>
              <a:gd name="connsiteX69" fmla="*/ 1802870 w 2548591"/>
              <a:gd name="connsiteY69" fmla="*/ 0 h 2555628"/>
              <a:gd name="connsiteX70" fmla="*/ 1828097 w 2548591"/>
              <a:gd name="connsiteY70" fmla="*/ 0 h 2555628"/>
              <a:gd name="connsiteX71" fmla="*/ 2548583 w 2548591"/>
              <a:gd name="connsiteY71" fmla="*/ 722347 h 2555628"/>
              <a:gd name="connsiteX72" fmla="*/ 2548583 w 2548591"/>
              <a:gd name="connsiteY72" fmla="*/ 747651 h 2555628"/>
              <a:gd name="connsiteX73" fmla="*/ 2548583 w 2548591"/>
              <a:gd name="connsiteY73" fmla="*/ 747778 h 2555628"/>
              <a:gd name="connsiteX74" fmla="*/ 1802870 w 2548591"/>
              <a:gd name="connsiteY74" fmla="*/ 0 h 2555628"/>
              <a:gd name="connsiteX75" fmla="*/ 1941642 w 2548591"/>
              <a:gd name="connsiteY75" fmla="*/ 0 h 2555628"/>
              <a:gd name="connsiteX76" fmla="*/ 1966877 w 2548591"/>
              <a:gd name="connsiteY76" fmla="*/ 0 h 2555628"/>
              <a:gd name="connsiteX77" fmla="*/ 2548589 w 2548591"/>
              <a:gd name="connsiteY77" fmla="*/ 583321 h 2555628"/>
              <a:gd name="connsiteX78" fmla="*/ 2548589 w 2548591"/>
              <a:gd name="connsiteY78" fmla="*/ 608622 h 2555628"/>
              <a:gd name="connsiteX79" fmla="*/ 1941642 w 2548591"/>
              <a:gd name="connsiteY79" fmla="*/ 0 h 2555628"/>
              <a:gd name="connsiteX80" fmla="*/ 2080281 w 2548591"/>
              <a:gd name="connsiteY80" fmla="*/ 0 h 2555628"/>
              <a:gd name="connsiteX81" fmla="*/ 2105508 w 2548591"/>
              <a:gd name="connsiteY81" fmla="*/ 0 h 2555628"/>
              <a:gd name="connsiteX82" fmla="*/ 2548582 w 2548591"/>
              <a:gd name="connsiteY82" fmla="*/ 444296 h 2555628"/>
              <a:gd name="connsiteX83" fmla="*/ 2548582 w 2548591"/>
              <a:gd name="connsiteY83" fmla="*/ 469597 h 2555628"/>
              <a:gd name="connsiteX84" fmla="*/ 2080281 w 2548591"/>
              <a:gd name="connsiteY84" fmla="*/ 0 h 2555628"/>
              <a:gd name="connsiteX85" fmla="*/ 2218926 w 2548591"/>
              <a:gd name="connsiteY85" fmla="*/ 0 h 2555628"/>
              <a:gd name="connsiteX86" fmla="*/ 2244153 w 2548591"/>
              <a:gd name="connsiteY86" fmla="*/ 0 h 2555628"/>
              <a:gd name="connsiteX87" fmla="*/ 2548582 w 2548591"/>
              <a:gd name="connsiteY87" fmla="*/ 305270 h 2555628"/>
              <a:gd name="connsiteX88" fmla="*/ 2548582 w 2548591"/>
              <a:gd name="connsiteY88" fmla="*/ 330570 h 2555628"/>
              <a:gd name="connsiteX89" fmla="*/ 2218926 w 2548591"/>
              <a:gd name="connsiteY89" fmla="*/ 0 h 2555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2548591" h="2555628">
                <a:moveTo>
                  <a:pt x="138643" y="1"/>
                </a:moveTo>
                <a:lnTo>
                  <a:pt x="163874" y="1"/>
                </a:lnTo>
                <a:cubicBezTo>
                  <a:pt x="163874" y="1318576"/>
                  <a:pt x="1233644" y="2391168"/>
                  <a:pt x="2548463" y="2391168"/>
                </a:cubicBezTo>
                <a:lnTo>
                  <a:pt x="2548463" y="2416472"/>
                </a:lnTo>
                <a:lnTo>
                  <a:pt x="2548590" y="2416600"/>
                </a:lnTo>
                <a:cubicBezTo>
                  <a:pt x="1219755" y="2416600"/>
                  <a:pt x="138643" y="1332503"/>
                  <a:pt x="138643" y="1"/>
                </a:cubicBezTo>
                <a:close/>
                <a:moveTo>
                  <a:pt x="0" y="1"/>
                </a:moveTo>
                <a:lnTo>
                  <a:pt x="25231" y="1"/>
                </a:lnTo>
                <a:cubicBezTo>
                  <a:pt x="25231" y="1395244"/>
                  <a:pt x="1157188" y="2530324"/>
                  <a:pt x="2548591" y="2530324"/>
                </a:cubicBezTo>
                <a:lnTo>
                  <a:pt x="2548591" y="2555628"/>
                </a:lnTo>
                <a:cubicBezTo>
                  <a:pt x="1143299" y="2555628"/>
                  <a:pt x="0" y="1409172"/>
                  <a:pt x="0" y="1"/>
                </a:cubicBezTo>
                <a:close/>
                <a:moveTo>
                  <a:pt x="277411" y="1"/>
                </a:moveTo>
                <a:lnTo>
                  <a:pt x="302642" y="1"/>
                </a:lnTo>
                <a:cubicBezTo>
                  <a:pt x="302642" y="1241907"/>
                  <a:pt x="1310229" y="2252147"/>
                  <a:pt x="2548582" y="2252147"/>
                </a:cubicBezTo>
                <a:lnTo>
                  <a:pt x="2548582" y="2277444"/>
                </a:lnTo>
                <a:cubicBezTo>
                  <a:pt x="1296205" y="2277444"/>
                  <a:pt x="277411" y="1255835"/>
                  <a:pt x="277411" y="1"/>
                </a:cubicBezTo>
                <a:close/>
                <a:moveTo>
                  <a:pt x="416054" y="1"/>
                </a:moveTo>
                <a:lnTo>
                  <a:pt x="441285" y="1"/>
                </a:lnTo>
                <a:cubicBezTo>
                  <a:pt x="441285" y="1165111"/>
                  <a:pt x="1386559" y="2113119"/>
                  <a:pt x="2548589" y="2113119"/>
                </a:cubicBezTo>
                <a:lnTo>
                  <a:pt x="2548589" y="2138423"/>
                </a:lnTo>
                <a:cubicBezTo>
                  <a:pt x="1372670" y="2138423"/>
                  <a:pt x="416054" y="1179166"/>
                  <a:pt x="416054" y="1"/>
                </a:cubicBezTo>
                <a:close/>
                <a:moveTo>
                  <a:pt x="554698" y="1"/>
                </a:moveTo>
                <a:lnTo>
                  <a:pt x="579930" y="1"/>
                </a:lnTo>
                <a:cubicBezTo>
                  <a:pt x="579930" y="1088442"/>
                  <a:pt x="1463017" y="1973963"/>
                  <a:pt x="2548462" y="1973963"/>
                </a:cubicBezTo>
                <a:lnTo>
                  <a:pt x="2548462" y="1999267"/>
                </a:lnTo>
                <a:lnTo>
                  <a:pt x="2548589" y="1999394"/>
                </a:lnTo>
                <a:cubicBezTo>
                  <a:pt x="1449127" y="1999394"/>
                  <a:pt x="554698" y="1102497"/>
                  <a:pt x="554698" y="1"/>
                </a:cubicBezTo>
                <a:close/>
                <a:moveTo>
                  <a:pt x="693468" y="0"/>
                </a:moveTo>
                <a:lnTo>
                  <a:pt x="718701" y="0"/>
                </a:lnTo>
                <a:cubicBezTo>
                  <a:pt x="718701" y="1011773"/>
                  <a:pt x="1539602" y="1834942"/>
                  <a:pt x="2548583" y="1834942"/>
                </a:cubicBezTo>
                <a:lnTo>
                  <a:pt x="2548583" y="1860239"/>
                </a:lnTo>
                <a:cubicBezTo>
                  <a:pt x="1525706" y="1860239"/>
                  <a:pt x="693468" y="1025701"/>
                  <a:pt x="693468" y="0"/>
                </a:cubicBezTo>
                <a:close/>
                <a:moveTo>
                  <a:pt x="832112" y="0"/>
                </a:moveTo>
                <a:lnTo>
                  <a:pt x="857340" y="0"/>
                </a:lnTo>
                <a:cubicBezTo>
                  <a:pt x="857340" y="935105"/>
                  <a:pt x="1616059" y="1695913"/>
                  <a:pt x="2548582" y="1695913"/>
                </a:cubicBezTo>
                <a:lnTo>
                  <a:pt x="2548582" y="1721210"/>
                </a:lnTo>
                <a:cubicBezTo>
                  <a:pt x="1602170" y="1721210"/>
                  <a:pt x="832112" y="949032"/>
                  <a:pt x="832112" y="0"/>
                </a:cubicBezTo>
                <a:close/>
                <a:moveTo>
                  <a:pt x="970758" y="0"/>
                </a:moveTo>
                <a:lnTo>
                  <a:pt x="995986" y="0"/>
                </a:lnTo>
                <a:cubicBezTo>
                  <a:pt x="995986" y="858436"/>
                  <a:pt x="1692391" y="1556758"/>
                  <a:pt x="2548463" y="1556758"/>
                </a:cubicBezTo>
                <a:lnTo>
                  <a:pt x="2548463" y="1582062"/>
                </a:lnTo>
                <a:lnTo>
                  <a:pt x="2548590" y="1582189"/>
                </a:lnTo>
                <a:cubicBezTo>
                  <a:pt x="1678628" y="1582189"/>
                  <a:pt x="970758" y="872491"/>
                  <a:pt x="970758" y="0"/>
                </a:cubicBezTo>
                <a:close/>
                <a:moveTo>
                  <a:pt x="1109529" y="0"/>
                </a:moveTo>
                <a:lnTo>
                  <a:pt x="1134764" y="0"/>
                </a:lnTo>
                <a:cubicBezTo>
                  <a:pt x="1134764" y="781767"/>
                  <a:pt x="1768975" y="1417736"/>
                  <a:pt x="2548589" y="1417736"/>
                </a:cubicBezTo>
                <a:lnTo>
                  <a:pt x="2548589" y="1443033"/>
                </a:lnTo>
                <a:cubicBezTo>
                  <a:pt x="1755086" y="1443033"/>
                  <a:pt x="1109529" y="795695"/>
                  <a:pt x="1109529" y="0"/>
                </a:cubicBezTo>
                <a:close/>
                <a:moveTo>
                  <a:pt x="1248168" y="0"/>
                </a:moveTo>
                <a:lnTo>
                  <a:pt x="1273396" y="0"/>
                </a:lnTo>
                <a:cubicBezTo>
                  <a:pt x="1273396" y="705097"/>
                  <a:pt x="1845433" y="1278708"/>
                  <a:pt x="2548583" y="1278708"/>
                </a:cubicBezTo>
                <a:lnTo>
                  <a:pt x="2548583" y="1304005"/>
                </a:lnTo>
                <a:cubicBezTo>
                  <a:pt x="1831537" y="1304005"/>
                  <a:pt x="1248168" y="719026"/>
                  <a:pt x="1248168" y="0"/>
                </a:cubicBezTo>
                <a:close/>
                <a:moveTo>
                  <a:pt x="1386813" y="0"/>
                </a:moveTo>
                <a:lnTo>
                  <a:pt x="1412041" y="0"/>
                </a:lnTo>
                <a:cubicBezTo>
                  <a:pt x="1412041" y="628428"/>
                  <a:pt x="1921890" y="1139552"/>
                  <a:pt x="2548589" y="1139552"/>
                </a:cubicBezTo>
                <a:lnTo>
                  <a:pt x="2548589" y="1164857"/>
                </a:lnTo>
                <a:lnTo>
                  <a:pt x="2548589" y="1164984"/>
                </a:lnTo>
                <a:cubicBezTo>
                  <a:pt x="1908001" y="1164984"/>
                  <a:pt x="1386813" y="642356"/>
                  <a:pt x="1386813" y="0"/>
                </a:cubicBezTo>
                <a:close/>
                <a:moveTo>
                  <a:pt x="1525579" y="0"/>
                </a:moveTo>
                <a:lnTo>
                  <a:pt x="1550814" y="0"/>
                </a:lnTo>
                <a:cubicBezTo>
                  <a:pt x="1550814" y="551759"/>
                  <a:pt x="1998468" y="1000531"/>
                  <a:pt x="2548583" y="1000531"/>
                </a:cubicBezTo>
                <a:lnTo>
                  <a:pt x="2548583" y="1025828"/>
                </a:lnTo>
                <a:cubicBezTo>
                  <a:pt x="1984452" y="1025828"/>
                  <a:pt x="1525579" y="565560"/>
                  <a:pt x="1525579" y="0"/>
                </a:cubicBezTo>
                <a:close/>
                <a:moveTo>
                  <a:pt x="1664231" y="0"/>
                </a:moveTo>
                <a:lnTo>
                  <a:pt x="1689459" y="0"/>
                </a:lnTo>
                <a:cubicBezTo>
                  <a:pt x="1689459" y="474963"/>
                  <a:pt x="2074805" y="861503"/>
                  <a:pt x="2548589" y="861503"/>
                </a:cubicBezTo>
                <a:lnTo>
                  <a:pt x="2548589" y="886800"/>
                </a:lnTo>
                <a:cubicBezTo>
                  <a:pt x="2060916" y="886800"/>
                  <a:pt x="1664231" y="489019"/>
                  <a:pt x="1664231" y="0"/>
                </a:cubicBezTo>
                <a:close/>
                <a:moveTo>
                  <a:pt x="1802870" y="0"/>
                </a:moveTo>
                <a:lnTo>
                  <a:pt x="1828097" y="0"/>
                </a:lnTo>
                <a:cubicBezTo>
                  <a:pt x="1828097" y="398295"/>
                  <a:pt x="2151263" y="722347"/>
                  <a:pt x="2548583" y="722347"/>
                </a:cubicBezTo>
                <a:lnTo>
                  <a:pt x="2548583" y="747651"/>
                </a:lnTo>
                <a:lnTo>
                  <a:pt x="2548583" y="747778"/>
                </a:lnTo>
                <a:cubicBezTo>
                  <a:pt x="2137367" y="747778"/>
                  <a:pt x="1802870" y="412350"/>
                  <a:pt x="1802870" y="0"/>
                </a:cubicBezTo>
                <a:close/>
                <a:moveTo>
                  <a:pt x="1941642" y="0"/>
                </a:moveTo>
                <a:lnTo>
                  <a:pt x="1966877" y="0"/>
                </a:lnTo>
                <a:cubicBezTo>
                  <a:pt x="1966877" y="321626"/>
                  <a:pt x="2227847" y="583321"/>
                  <a:pt x="2548589" y="583321"/>
                </a:cubicBezTo>
                <a:lnTo>
                  <a:pt x="2548589" y="608622"/>
                </a:lnTo>
                <a:cubicBezTo>
                  <a:pt x="2213831" y="608622"/>
                  <a:pt x="1941642" y="335553"/>
                  <a:pt x="1941642" y="0"/>
                </a:cubicBezTo>
                <a:close/>
                <a:moveTo>
                  <a:pt x="2080281" y="0"/>
                </a:moveTo>
                <a:lnTo>
                  <a:pt x="2105508" y="0"/>
                </a:lnTo>
                <a:cubicBezTo>
                  <a:pt x="2105508" y="244957"/>
                  <a:pt x="2304298" y="444296"/>
                  <a:pt x="2548582" y="444296"/>
                </a:cubicBezTo>
                <a:lnTo>
                  <a:pt x="2548582" y="469597"/>
                </a:lnTo>
                <a:cubicBezTo>
                  <a:pt x="2290409" y="469597"/>
                  <a:pt x="2080281" y="258885"/>
                  <a:pt x="2080281" y="0"/>
                </a:cubicBezTo>
                <a:close/>
                <a:moveTo>
                  <a:pt x="2218926" y="0"/>
                </a:moveTo>
                <a:lnTo>
                  <a:pt x="2244153" y="0"/>
                </a:lnTo>
                <a:cubicBezTo>
                  <a:pt x="2244153" y="168288"/>
                  <a:pt x="2380629" y="305270"/>
                  <a:pt x="2548582" y="305270"/>
                </a:cubicBezTo>
                <a:lnTo>
                  <a:pt x="2548582" y="330570"/>
                </a:lnTo>
                <a:cubicBezTo>
                  <a:pt x="2366866" y="330570"/>
                  <a:pt x="2218926" y="182344"/>
                  <a:pt x="2218926" y="0"/>
                </a:cubicBezTo>
                <a:close/>
              </a:path>
            </a:pathLst>
          </a:custGeom>
          <a:solidFill>
            <a:schemeClr val="bg1"/>
          </a:solidFill>
          <a:ln w="7032" cap="flat">
            <a:noFill/>
            <a:prstDash val="solid"/>
            <a:miter/>
          </a:ln>
        </p:spPr>
        <p:txBody>
          <a:bodyPr rtlCol="0" anchor="ctr">
            <a:noAutofit/>
          </a:bodyPr>
          <a:lstStyle/>
          <a:p>
            <a:endParaRPr lang="en-US" dirty="0"/>
          </a:p>
        </p:txBody>
      </p:sp>
      <p:sp>
        <p:nvSpPr>
          <p:cNvPr id="29" name="Freeform 70">
            <a:extLst>
              <a:ext uri="{FF2B5EF4-FFF2-40B4-BE49-F238E27FC236}">
                <a16:creationId xmlns:a16="http://schemas.microsoft.com/office/drawing/2014/main" id="{AA39EF58-54F1-4AC9-1D83-2E7DEEAAEA6A}"/>
              </a:ext>
              <a:ext uri="{C183D7F6-B498-43B3-948B-1728B52AA6E4}">
                <adec:decorative xmlns:adec="http://schemas.microsoft.com/office/drawing/2017/decorative" val="1"/>
              </a:ext>
            </a:extLst>
          </p:cNvPr>
          <p:cNvSpPr>
            <a:spLocks/>
          </p:cNvSpPr>
          <p:nvPr userDrawn="1"/>
        </p:nvSpPr>
        <p:spPr bwMode="auto">
          <a:xfrm rot="16200000" flipH="1">
            <a:off x="-9389"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2">
              <a:alpha val="50000"/>
            </a:schemeClr>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31" name="Freeform 70">
            <a:extLst>
              <a:ext uri="{FF2B5EF4-FFF2-40B4-BE49-F238E27FC236}">
                <a16:creationId xmlns:a16="http://schemas.microsoft.com/office/drawing/2014/main" id="{0C320934-59CC-4123-C7C1-FEEE89F3045F}"/>
              </a:ext>
              <a:ext uri="{C183D7F6-B498-43B3-948B-1728B52AA6E4}">
                <adec:decorative xmlns:adec="http://schemas.microsoft.com/office/drawing/2017/decorative" val="1"/>
              </a:ext>
            </a:extLst>
          </p:cNvPr>
          <p:cNvSpPr>
            <a:spLocks/>
          </p:cNvSpPr>
          <p:nvPr userDrawn="1"/>
        </p:nvSpPr>
        <p:spPr bwMode="auto">
          <a:xfrm flipH="1">
            <a:off x="-10617"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33" name="Image 4">
            <a:extLst>
              <a:ext uri="{FF2B5EF4-FFF2-40B4-BE49-F238E27FC236}">
                <a16:creationId xmlns:a16="http://schemas.microsoft.com/office/drawing/2014/main" id="{EC46DC71-C12A-96C8-3FE2-AA95AB58B349}"/>
              </a:ext>
              <a:ext uri="{C183D7F6-B498-43B3-948B-1728B52AA6E4}">
                <adec:decorative xmlns:adec="http://schemas.microsoft.com/office/drawing/2017/decorative" val="1"/>
              </a:ext>
            </a:extLst>
          </p:cNvPr>
          <p:cNvSpPr/>
          <p:nvPr/>
        </p:nvSpPr>
        <p:spPr>
          <a:xfrm>
            <a:off x="2543868" y="0"/>
            <a:ext cx="2560340" cy="2560340"/>
          </a:xfrm>
          <a:custGeom>
            <a:avLst/>
            <a:gdLst>
              <a:gd name="connsiteX0" fmla="*/ 0 w 2560340"/>
              <a:gd name="connsiteY0" fmla="*/ 2560340 h 2560340"/>
              <a:gd name="connsiteX1" fmla="*/ 2560340 w 2560340"/>
              <a:gd name="connsiteY1" fmla="*/ 0 h 2560340"/>
              <a:gd name="connsiteX2" fmla="*/ 0 w 2560340"/>
              <a:gd name="connsiteY2" fmla="*/ 0 h 2560340"/>
              <a:gd name="connsiteX3" fmla="*/ 0 w 2560340"/>
              <a:gd name="connsiteY3" fmla="*/ 2560340 h 2560340"/>
            </a:gdLst>
            <a:ahLst/>
            <a:cxnLst>
              <a:cxn ang="0">
                <a:pos x="connsiteX0" y="connsiteY0"/>
              </a:cxn>
              <a:cxn ang="0">
                <a:pos x="connsiteX1" y="connsiteY1"/>
              </a:cxn>
              <a:cxn ang="0">
                <a:pos x="connsiteX2" y="connsiteY2"/>
              </a:cxn>
              <a:cxn ang="0">
                <a:pos x="connsiteX3" y="connsiteY3"/>
              </a:cxn>
            </a:cxnLst>
            <a:rect l="l" t="t" r="r" b="b"/>
            <a:pathLst>
              <a:path w="2560340" h="2560340">
                <a:moveTo>
                  <a:pt x="0" y="2560340"/>
                </a:moveTo>
                <a:cubicBezTo>
                  <a:pt x="1414079" y="2560340"/>
                  <a:pt x="2560340" y="1414079"/>
                  <a:pt x="2560340" y="0"/>
                </a:cubicBezTo>
                <a:lnTo>
                  <a:pt x="0" y="0"/>
                </a:lnTo>
                <a:lnTo>
                  <a:pt x="0" y="2560340"/>
                </a:lnTo>
                <a:close/>
              </a:path>
            </a:pathLst>
          </a:custGeom>
          <a:solidFill>
            <a:schemeClr val="accent3">
              <a:lumMod val="40000"/>
              <a:lumOff val="60000"/>
              <a:alpha val="50000"/>
            </a:schemeClr>
          </a:solidFill>
          <a:ln w="7052" cap="flat">
            <a:noFill/>
            <a:prstDash val="solid"/>
            <a:miter/>
          </a:ln>
        </p:spPr>
        <p:txBody>
          <a:bodyPr rtlCol="0" anchor="ctr">
            <a:noAutofit/>
          </a:bodyPr>
          <a:lstStyle/>
          <a:p>
            <a:endParaRPr lang="en-US" dirty="0"/>
          </a:p>
        </p:txBody>
      </p:sp>
      <p:sp>
        <p:nvSpPr>
          <p:cNvPr id="2" name="Title 1"/>
          <p:cNvSpPr>
            <a:spLocks noGrp="1"/>
          </p:cNvSpPr>
          <p:nvPr>
            <p:ph type="title" hasCustomPrompt="1"/>
          </p:nvPr>
        </p:nvSpPr>
        <p:spPr>
          <a:xfrm>
            <a:off x="3460565" y="1057274"/>
            <a:ext cx="7965461" cy="994164"/>
          </a:xfrm>
        </p:spPr>
        <p:txBody>
          <a:bodyPr lIns="91440" tIns="0" rIns="91440" bIns="0" anchor="b" anchorCtr="0">
            <a:noAutofit/>
          </a:bodyPr>
          <a:lstStyle>
            <a:lvl1pPr algn="l">
              <a:lnSpc>
                <a:spcPct val="100000"/>
              </a:lnSpc>
              <a:defRPr sz="3600" b="1">
                <a:latin typeface="+mj-lt"/>
                <a:cs typeface="Arial" panose="020B0604020202020204" pitchFamily="34" charset="0"/>
              </a:defRPr>
            </a:lvl1pPr>
          </a:lstStyle>
          <a:p>
            <a:r>
              <a:rPr lang="en-US" dirty="0"/>
              <a:t>Click to add title</a:t>
            </a:r>
          </a:p>
        </p:txBody>
      </p:sp>
      <p:sp>
        <p:nvSpPr>
          <p:cNvPr id="13" name="Content Placeholder 3">
            <a:extLst>
              <a:ext uri="{FF2B5EF4-FFF2-40B4-BE49-F238E27FC236}">
                <a16:creationId xmlns:a16="http://schemas.microsoft.com/office/drawing/2014/main" id="{B20F5EA7-881C-8FB7-EAC9-89C8F2E5865C}"/>
              </a:ext>
            </a:extLst>
          </p:cNvPr>
          <p:cNvSpPr>
            <a:spLocks noGrp="1"/>
          </p:cNvSpPr>
          <p:nvPr>
            <p:ph sz="half" idx="2" hasCustomPrompt="1"/>
          </p:nvPr>
        </p:nvSpPr>
        <p:spPr>
          <a:xfrm>
            <a:off x="3460565" y="2303029"/>
            <a:ext cx="7965460" cy="3497698"/>
          </a:xfrm>
        </p:spPr>
        <p:txBody>
          <a:bodyPr lIns="91440" tIns="0" rIns="91440" bIns="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Slide Number Placeholder 2">
            <a:extLst>
              <a:ext uri="{FF2B5EF4-FFF2-40B4-BE49-F238E27FC236}">
                <a16:creationId xmlns:a16="http://schemas.microsoft.com/office/drawing/2014/main" id="{ED7A50D8-0839-EC58-FFBE-315A20995799}"/>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552850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1">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C26B5661-F583-FA44-8353-161B862E69B1}"/>
              </a:ext>
            </a:extLst>
          </p:cNvPr>
          <p:cNvSpPr>
            <a:spLocks noGrp="1"/>
          </p:cNvSpPr>
          <p:nvPr>
            <p:ph type="title" hasCustomPrompt="1"/>
          </p:nvPr>
        </p:nvSpPr>
        <p:spPr>
          <a:xfrm>
            <a:off x="4364809" y="1057274"/>
            <a:ext cx="7043617" cy="2520217"/>
          </a:xfrm>
        </p:spPr>
        <p:txBody>
          <a:bodyPr tIns="0" bIns="0">
            <a:noAutofit/>
          </a:bodyPr>
          <a:lstStyle>
            <a:lvl1pPr algn="l">
              <a:lnSpc>
                <a:spcPct val="100000"/>
              </a:lnSpc>
              <a:defRPr sz="3600"/>
            </a:lvl1pPr>
          </a:lstStyle>
          <a:p>
            <a:r>
              <a:rPr lang="en-US" dirty="0"/>
              <a:t>Click to add title</a:t>
            </a:r>
          </a:p>
        </p:txBody>
      </p:sp>
      <p:sp>
        <p:nvSpPr>
          <p:cNvPr id="11" name="Image 0">
            <a:extLst>
              <a:ext uri="{FF2B5EF4-FFF2-40B4-BE49-F238E27FC236}">
                <a16:creationId xmlns:a16="http://schemas.microsoft.com/office/drawing/2014/main" id="{CD2D664E-6702-6607-A37E-2E996144917C}"/>
              </a:ext>
              <a:ext uri="{C183D7F6-B498-43B3-948B-1728B52AA6E4}">
                <adec:decorative xmlns:adec="http://schemas.microsoft.com/office/drawing/2017/decorative" val="1"/>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p>
            <a:endParaRPr lang="en-US" dirty="0"/>
          </a:p>
        </p:txBody>
      </p:sp>
      <p:pic>
        <p:nvPicPr>
          <p:cNvPr id="13" name="Image 1">
            <a:extLst>
              <a:ext uri="{FF2B5EF4-FFF2-40B4-BE49-F238E27FC236}">
                <a16:creationId xmlns:a16="http://schemas.microsoft.com/office/drawing/2014/main" id="{951C5737-DF7E-D671-AC74-9E488335BCA2}"/>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39" name="Freeform: Shape 38">
            <a:extLst>
              <a:ext uri="{FF2B5EF4-FFF2-40B4-BE49-F238E27FC236}">
                <a16:creationId xmlns:a16="http://schemas.microsoft.com/office/drawing/2014/main" id="{F232A1E1-DD38-15EA-6CA1-A84950EC43F0}"/>
              </a:ext>
              <a:ext uri="{C183D7F6-B498-43B3-948B-1728B52AA6E4}">
                <adec:decorative xmlns:adec="http://schemas.microsoft.com/office/drawing/2017/decorative" val="1"/>
              </a:ext>
            </a:extLst>
          </p:cNvPr>
          <p:cNvSpPr/>
          <p:nvPr/>
        </p:nvSpPr>
        <p:spPr>
          <a:xfrm>
            <a:off x="1721621" y="-2784"/>
            <a:ext cx="1716115" cy="1720853"/>
          </a:xfrm>
          <a:custGeom>
            <a:avLst/>
            <a:gdLst>
              <a:gd name="connsiteX0" fmla="*/ 93358 w 1716115"/>
              <a:gd name="connsiteY0" fmla="*/ 0 h 1720853"/>
              <a:gd name="connsiteX1" fmla="*/ 110348 w 1716115"/>
              <a:gd name="connsiteY1" fmla="*/ 0 h 1720853"/>
              <a:gd name="connsiteX2" fmla="*/ 1716029 w 1716115"/>
              <a:gd name="connsiteY2" fmla="*/ 1610112 h 1720853"/>
              <a:gd name="connsiteX3" fmla="*/ 1716029 w 1716115"/>
              <a:gd name="connsiteY3" fmla="*/ 1627151 h 1720853"/>
              <a:gd name="connsiteX4" fmla="*/ 1716115 w 1716115"/>
              <a:gd name="connsiteY4" fmla="*/ 1627237 h 1720853"/>
              <a:gd name="connsiteX5" fmla="*/ 93358 w 1716115"/>
              <a:gd name="connsiteY5" fmla="*/ 0 h 1720853"/>
              <a:gd name="connsiteX6" fmla="*/ 0 w 1716115"/>
              <a:gd name="connsiteY6" fmla="*/ 0 h 1720853"/>
              <a:gd name="connsiteX7" fmla="*/ 16989 w 1716115"/>
              <a:gd name="connsiteY7" fmla="*/ 0 h 1720853"/>
              <a:gd name="connsiteX8" fmla="*/ 1716114 w 1716115"/>
              <a:gd name="connsiteY8" fmla="*/ 1703814 h 1720853"/>
              <a:gd name="connsiteX9" fmla="*/ 1716114 w 1716115"/>
              <a:gd name="connsiteY9" fmla="*/ 1720853 h 1720853"/>
              <a:gd name="connsiteX10" fmla="*/ 0 w 1716115"/>
              <a:gd name="connsiteY10" fmla="*/ 0 h 1720853"/>
              <a:gd name="connsiteX11" fmla="*/ 186798 w 1716115"/>
              <a:gd name="connsiteY11" fmla="*/ 0 h 1720853"/>
              <a:gd name="connsiteX12" fmla="*/ 203788 w 1716115"/>
              <a:gd name="connsiteY12" fmla="*/ 0 h 1720853"/>
              <a:gd name="connsiteX13" fmla="*/ 1716109 w 1716115"/>
              <a:gd name="connsiteY13" fmla="*/ 1516501 h 1720853"/>
              <a:gd name="connsiteX14" fmla="*/ 1716109 w 1716115"/>
              <a:gd name="connsiteY14" fmla="*/ 1533535 h 1720853"/>
              <a:gd name="connsiteX15" fmla="*/ 186798 w 1716115"/>
              <a:gd name="connsiteY15" fmla="*/ 0 h 1720853"/>
              <a:gd name="connsiteX16" fmla="*/ 280155 w 1716115"/>
              <a:gd name="connsiteY16" fmla="*/ 0 h 1720853"/>
              <a:gd name="connsiteX17" fmla="*/ 297145 w 1716115"/>
              <a:gd name="connsiteY17" fmla="*/ 0 h 1720853"/>
              <a:gd name="connsiteX18" fmla="*/ 1716114 w 1716115"/>
              <a:gd name="connsiteY18" fmla="*/ 1422885 h 1720853"/>
              <a:gd name="connsiteX19" fmla="*/ 1716114 w 1716115"/>
              <a:gd name="connsiteY19" fmla="*/ 1439924 h 1720853"/>
              <a:gd name="connsiteX20" fmla="*/ 280155 w 1716115"/>
              <a:gd name="connsiteY20" fmla="*/ 0 h 1720853"/>
              <a:gd name="connsiteX21" fmla="*/ 373512 w 1716115"/>
              <a:gd name="connsiteY21" fmla="*/ 0 h 1720853"/>
              <a:gd name="connsiteX22" fmla="*/ 390502 w 1716115"/>
              <a:gd name="connsiteY22" fmla="*/ 0 h 1720853"/>
              <a:gd name="connsiteX23" fmla="*/ 1716029 w 1716115"/>
              <a:gd name="connsiteY23" fmla="*/ 1329184 h 1720853"/>
              <a:gd name="connsiteX24" fmla="*/ 1716029 w 1716115"/>
              <a:gd name="connsiteY24" fmla="*/ 1346223 h 1720853"/>
              <a:gd name="connsiteX25" fmla="*/ 1716114 w 1716115"/>
              <a:gd name="connsiteY25" fmla="*/ 1346308 h 1720853"/>
              <a:gd name="connsiteX26" fmla="*/ 373512 w 1716115"/>
              <a:gd name="connsiteY26" fmla="*/ 0 h 1720853"/>
              <a:gd name="connsiteX27" fmla="*/ 466953 w 1716115"/>
              <a:gd name="connsiteY27" fmla="*/ 0 h 1720853"/>
              <a:gd name="connsiteX28" fmla="*/ 483944 w 1716115"/>
              <a:gd name="connsiteY28" fmla="*/ 0 h 1720853"/>
              <a:gd name="connsiteX29" fmla="*/ 1716110 w 1716115"/>
              <a:gd name="connsiteY29" fmla="*/ 1235573 h 1720853"/>
              <a:gd name="connsiteX30" fmla="*/ 1716110 w 1716115"/>
              <a:gd name="connsiteY30" fmla="*/ 1252607 h 1720853"/>
              <a:gd name="connsiteX31" fmla="*/ 466953 w 1716115"/>
              <a:gd name="connsiteY31" fmla="*/ 0 h 1720853"/>
              <a:gd name="connsiteX32" fmla="*/ 560310 w 1716115"/>
              <a:gd name="connsiteY32" fmla="*/ 0 h 1720853"/>
              <a:gd name="connsiteX33" fmla="*/ 577297 w 1716115"/>
              <a:gd name="connsiteY33" fmla="*/ 0 h 1720853"/>
              <a:gd name="connsiteX34" fmla="*/ 1716109 w 1716115"/>
              <a:gd name="connsiteY34" fmla="*/ 1141957 h 1720853"/>
              <a:gd name="connsiteX35" fmla="*/ 1716109 w 1716115"/>
              <a:gd name="connsiteY35" fmla="*/ 1158991 h 1720853"/>
              <a:gd name="connsiteX36" fmla="*/ 560310 w 1716115"/>
              <a:gd name="connsiteY36" fmla="*/ 0 h 1720853"/>
              <a:gd name="connsiteX37" fmla="*/ 653668 w 1716115"/>
              <a:gd name="connsiteY37" fmla="*/ 0 h 1720853"/>
              <a:gd name="connsiteX38" fmla="*/ 670655 w 1716115"/>
              <a:gd name="connsiteY38" fmla="*/ 0 h 1720853"/>
              <a:gd name="connsiteX39" fmla="*/ 1716029 w 1716115"/>
              <a:gd name="connsiteY39" fmla="*/ 1048255 h 1720853"/>
              <a:gd name="connsiteX40" fmla="*/ 1716029 w 1716115"/>
              <a:gd name="connsiteY40" fmla="*/ 1065294 h 1720853"/>
              <a:gd name="connsiteX41" fmla="*/ 1716114 w 1716115"/>
              <a:gd name="connsiteY41" fmla="*/ 1065380 h 1720853"/>
              <a:gd name="connsiteX42" fmla="*/ 653668 w 1716115"/>
              <a:gd name="connsiteY42" fmla="*/ 0 h 1720853"/>
              <a:gd name="connsiteX43" fmla="*/ 747112 w 1716115"/>
              <a:gd name="connsiteY43" fmla="*/ 0 h 1720853"/>
              <a:gd name="connsiteX44" fmla="*/ 764104 w 1716115"/>
              <a:gd name="connsiteY44" fmla="*/ 0 h 1720853"/>
              <a:gd name="connsiteX45" fmla="*/ 1716115 w 1716115"/>
              <a:gd name="connsiteY45" fmla="*/ 954644 h 1720853"/>
              <a:gd name="connsiteX46" fmla="*/ 1716115 w 1716115"/>
              <a:gd name="connsiteY46" fmla="*/ 971678 h 1720853"/>
              <a:gd name="connsiteX47" fmla="*/ 747112 w 1716115"/>
              <a:gd name="connsiteY47" fmla="*/ 0 h 1720853"/>
              <a:gd name="connsiteX48" fmla="*/ 840465 w 1716115"/>
              <a:gd name="connsiteY48" fmla="*/ 0 h 1720853"/>
              <a:gd name="connsiteX49" fmla="*/ 857452 w 1716115"/>
              <a:gd name="connsiteY49" fmla="*/ 0 h 1720853"/>
              <a:gd name="connsiteX50" fmla="*/ 1716109 w 1716115"/>
              <a:gd name="connsiteY50" fmla="*/ 861028 h 1720853"/>
              <a:gd name="connsiteX51" fmla="*/ 1716109 w 1716115"/>
              <a:gd name="connsiteY51" fmla="*/ 878062 h 1720853"/>
              <a:gd name="connsiteX52" fmla="*/ 840465 w 1716115"/>
              <a:gd name="connsiteY52" fmla="*/ 0 h 1720853"/>
              <a:gd name="connsiteX53" fmla="*/ 933823 w 1716115"/>
              <a:gd name="connsiteY53" fmla="*/ 0 h 1720853"/>
              <a:gd name="connsiteX54" fmla="*/ 950810 w 1716115"/>
              <a:gd name="connsiteY54" fmla="*/ 0 h 1720853"/>
              <a:gd name="connsiteX55" fmla="*/ 1716114 w 1716115"/>
              <a:gd name="connsiteY55" fmla="*/ 767327 h 1720853"/>
              <a:gd name="connsiteX56" fmla="*/ 1716114 w 1716115"/>
              <a:gd name="connsiteY56" fmla="*/ 784366 h 1720853"/>
              <a:gd name="connsiteX57" fmla="*/ 1716114 w 1716115"/>
              <a:gd name="connsiteY57" fmla="*/ 784451 h 1720853"/>
              <a:gd name="connsiteX58" fmla="*/ 933823 w 1716115"/>
              <a:gd name="connsiteY58" fmla="*/ 0 h 1720853"/>
              <a:gd name="connsiteX59" fmla="*/ 1027262 w 1716115"/>
              <a:gd name="connsiteY59" fmla="*/ 0 h 1720853"/>
              <a:gd name="connsiteX60" fmla="*/ 1044254 w 1716115"/>
              <a:gd name="connsiteY60" fmla="*/ 0 h 1720853"/>
              <a:gd name="connsiteX61" fmla="*/ 1716110 w 1716115"/>
              <a:gd name="connsiteY61" fmla="*/ 673716 h 1720853"/>
              <a:gd name="connsiteX62" fmla="*/ 1716110 w 1716115"/>
              <a:gd name="connsiteY62" fmla="*/ 690750 h 1720853"/>
              <a:gd name="connsiteX63" fmla="*/ 1027262 w 1716115"/>
              <a:gd name="connsiteY63" fmla="*/ 0 h 1720853"/>
              <a:gd name="connsiteX64" fmla="*/ 1120625 w 1716115"/>
              <a:gd name="connsiteY64" fmla="*/ 0 h 1720853"/>
              <a:gd name="connsiteX65" fmla="*/ 1137612 w 1716115"/>
              <a:gd name="connsiteY65" fmla="*/ 0 h 1720853"/>
              <a:gd name="connsiteX66" fmla="*/ 1716115 w 1716115"/>
              <a:gd name="connsiteY66" fmla="*/ 580100 h 1720853"/>
              <a:gd name="connsiteX67" fmla="*/ 1716115 w 1716115"/>
              <a:gd name="connsiteY67" fmla="*/ 597134 h 1720853"/>
              <a:gd name="connsiteX68" fmla="*/ 1120625 w 1716115"/>
              <a:gd name="connsiteY68" fmla="*/ 0 h 1720853"/>
              <a:gd name="connsiteX69" fmla="*/ 1213978 w 1716115"/>
              <a:gd name="connsiteY69" fmla="*/ 0 h 1720853"/>
              <a:gd name="connsiteX70" fmla="*/ 1230965 w 1716115"/>
              <a:gd name="connsiteY70" fmla="*/ 0 h 1720853"/>
              <a:gd name="connsiteX71" fmla="*/ 1716109 w 1716115"/>
              <a:gd name="connsiteY71" fmla="*/ 486398 h 1720853"/>
              <a:gd name="connsiteX72" fmla="*/ 1716109 w 1716115"/>
              <a:gd name="connsiteY72" fmla="*/ 503437 h 1720853"/>
              <a:gd name="connsiteX73" fmla="*/ 1716109 w 1716115"/>
              <a:gd name="connsiteY73" fmla="*/ 503523 h 1720853"/>
              <a:gd name="connsiteX74" fmla="*/ 1213978 w 1716115"/>
              <a:gd name="connsiteY74" fmla="*/ 0 h 1720853"/>
              <a:gd name="connsiteX75" fmla="*/ 1307422 w 1716115"/>
              <a:gd name="connsiteY75" fmla="*/ 0 h 1720853"/>
              <a:gd name="connsiteX76" fmla="*/ 1324414 w 1716115"/>
              <a:gd name="connsiteY76" fmla="*/ 0 h 1720853"/>
              <a:gd name="connsiteX77" fmla="*/ 1716115 w 1716115"/>
              <a:gd name="connsiteY77" fmla="*/ 392784 h 1720853"/>
              <a:gd name="connsiteX78" fmla="*/ 1716115 w 1716115"/>
              <a:gd name="connsiteY78" fmla="*/ 409821 h 1720853"/>
              <a:gd name="connsiteX79" fmla="*/ 1307422 w 1716115"/>
              <a:gd name="connsiteY79" fmla="*/ 0 h 1720853"/>
              <a:gd name="connsiteX80" fmla="*/ 1400775 w 1716115"/>
              <a:gd name="connsiteY80" fmla="*/ 0 h 1720853"/>
              <a:gd name="connsiteX81" fmla="*/ 1417762 w 1716115"/>
              <a:gd name="connsiteY81" fmla="*/ 0 h 1720853"/>
              <a:gd name="connsiteX82" fmla="*/ 1716109 w 1716115"/>
              <a:gd name="connsiteY82" fmla="*/ 299170 h 1720853"/>
              <a:gd name="connsiteX83" fmla="*/ 1716109 w 1716115"/>
              <a:gd name="connsiteY83" fmla="*/ 316207 h 1720853"/>
              <a:gd name="connsiteX84" fmla="*/ 1400775 w 1716115"/>
              <a:gd name="connsiteY84" fmla="*/ 0 h 1720853"/>
              <a:gd name="connsiteX85" fmla="*/ 1494133 w 1716115"/>
              <a:gd name="connsiteY85" fmla="*/ 0 h 1720853"/>
              <a:gd name="connsiteX86" fmla="*/ 1511120 w 1716115"/>
              <a:gd name="connsiteY86" fmla="*/ 0 h 1720853"/>
              <a:gd name="connsiteX87" fmla="*/ 1716109 w 1716115"/>
              <a:gd name="connsiteY87" fmla="*/ 205556 h 1720853"/>
              <a:gd name="connsiteX88" fmla="*/ 1716109 w 1716115"/>
              <a:gd name="connsiteY88" fmla="*/ 222592 h 1720853"/>
              <a:gd name="connsiteX89" fmla="*/ 1494133 w 1716115"/>
              <a:gd name="connsiteY89" fmla="*/ 0 h 172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16115" h="1720853">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bg1">
              <a:alpha val="99000"/>
            </a:schemeClr>
          </a:solidFill>
          <a:ln w="4723" cap="flat">
            <a:noFill/>
            <a:prstDash val="solid"/>
            <a:miter/>
          </a:ln>
        </p:spPr>
        <p:txBody>
          <a:bodyPr rtlCol="0" anchor="ctr"/>
          <a:lstStyle/>
          <a:p>
            <a:endParaRPr lang="en-US" dirty="0"/>
          </a:p>
        </p:txBody>
      </p:sp>
      <p:sp>
        <p:nvSpPr>
          <p:cNvPr id="17" name="Image 5">
            <a:extLst>
              <a:ext uri="{FF2B5EF4-FFF2-40B4-BE49-F238E27FC236}">
                <a16:creationId xmlns:a16="http://schemas.microsoft.com/office/drawing/2014/main" id="{B9036D42-A06F-E6EE-BB91-8BAF045198BE}"/>
              </a:ext>
              <a:ext uri="{C183D7F6-B498-43B3-948B-1728B52AA6E4}">
                <adec:decorative xmlns:adec="http://schemas.microsoft.com/office/drawing/2017/decorative" val="1"/>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p>
            <a:endParaRPr lang="en-US" dirty="0"/>
          </a:p>
        </p:txBody>
      </p:sp>
      <p:pic>
        <p:nvPicPr>
          <p:cNvPr id="19" name="Image 6">
            <a:extLst>
              <a:ext uri="{FF2B5EF4-FFF2-40B4-BE49-F238E27FC236}">
                <a16:creationId xmlns:a16="http://schemas.microsoft.com/office/drawing/2014/main" id="{86E0540C-3355-A50D-AC61-047B54B70C64}"/>
              </a:ext>
              <a:ext uri="{C183D7F6-B498-43B3-948B-1728B52AA6E4}">
                <adec:decorative xmlns:adec="http://schemas.microsoft.com/office/drawing/2017/decorative" val="1"/>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
        <p:nvSpPr>
          <p:cNvPr id="16" name="Slide Number Placeholder 2">
            <a:extLst>
              <a:ext uri="{FF2B5EF4-FFF2-40B4-BE49-F238E27FC236}">
                <a16:creationId xmlns:a16="http://schemas.microsoft.com/office/drawing/2014/main" id="{B00F713C-1CC6-5879-0410-95F179D56AD2}"/>
              </a:ext>
            </a:extLst>
          </p:cNvPr>
          <p:cNvSpPr>
            <a:spLocks noGrp="1"/>
          </p:cNvSpPr>
          <p:nvPr>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sp>
        <p:nvSpPr>
          <p:cNvPr id="2" name="Content Placeholder 2">
            <a:extLst>
              <a:ext uri="{FF2B5EF4-FFF2-40B4-BE49-F238E27FC236}">
                <a16:creationId xmlns:a16="http://schemas.microsoft.com/office/drawing/2014/main" id="{8E40D3F2-4A7A-F909-AC98-0B402B26776E}"/>
              </a:ext>
            </a:extLst>
          </p:cNvPr>
          <p:cNvSpPr>
            <a:spLocks noGrp="1"/>
          </p:cNvSpPr>
          <p:nvPr>
            <p:ph idx="11" hasCustomPrompt="1"/>
          </p:nvPr>
        </p:nvSpPr>
        <p:spPr>
          <a:xfrm>
            <a:off x="4364808" y="3808750"/>
            <a:ext cx="7043618" cy="2233233"/>
          </a:xfrm>
        </p:spPr>
        <p:txBody>
          <a:bodyPr lIns="91440" tIns="0" rIns="91440" bIns="0">
            <a:normAutofit/>
          </a:bodyPr>
          <a:lstStyle>
            <a:lvl1pPr marL="0" indent="0">
              <a:lnSpc>
                <a:spcPct val="100000"/>
              </a:lnSpc>
              <a:spcBef>
                <a:spcPts val="0"/>
              </a:spcBef>
              <a:buNone/>
              <a:defRPr sz="2400"/>
            </a:lvl1pPr>
            <a:lvl2pPr marL="347472">
              <a:lnSpc>
                <a:spcPct val="100000"/>
              </a:lnSpc>
              <a:spcBef>
                <a:spcPts val="0"/>
              </a:spcBef>
              <a:defRPr sz="2400"/>
            </a:lvl2pPr>
            <a:lvl3pPr marL="685800">
              <a:lnSpc>
                <a:spcPct val="100000"/>
              </a:lnSpc>
              <a:spcBef>
                <a:spcPts val="0"/>
              </a:spcBef>
              <a:defRPr sz="2400"/>
            </a:lvl3pPr>
          </a:lstStyle>
          <a:p>
            <a:pPr lvl="0"/>
            <a:r>
              <a:rPr lang="en-US" dirty="0"/>
              <a:t>Click to add text</a:t>
            </a:r>
          </a:p>
          <a:p>
            <a:pPr lvl="1"/>
            <a:r>
              <a:rPr lang="en-US" dirty="0"/>
              <a:t>Second level</a:t>
            </a:r>
          </a:p>
          <a:p>
            <a:pPr lvl="2"/>
            <a:r>
              <a:rPr lang="en-US" dirty="0"/>
              <a:t>Third level</a:t>
            </a:r>
          </a:p>
        </p:txBody>
      </p:sp>
    </p:spTree>
    <p:extLst>
      <p:ext uri="{BB962C8B-B14F-4D97-AF65-F5344CB8AC3E}">
        <p14:creationId xmlns:p14="http://schemas.microsoft.com/office/powerpoint/2010/main" val="3116296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4">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3C7B0BB3-A5CA-7C72-DC39-AD00EC90964C}"/>
              </a:ext>
              <a:ext uri="{C183D7F6-B498-43B3-948B-1728B52AA6E4}">
                <adec:decorative xmlns:adec="http://schemas.microsoft.com/office/drawing/2017/decorative" val="1"/>
              </a:ext>
            </a:extLst>
          </p:cNvPr>
          <p:cNvSpPr/>
          <p:nvPr userDrawn="1"/>
        </p:nvSpPr>
        <p:spPr>
          <a:xfrm>
            <a:off x="8989454" y="3427336"/>
            <a:ext cx="3202546" cy="3430665"/>
          </a:xfrm>
          <a:custGeom>
            <a:avLst/>
            <a:gdLst>
              <a:gd name="connsiteX0" fmla="*/ 0 w 3202546"/>
              <a:gd name="connsiteY0" fmla="*/ 0 h 3430665"/>
              <a:gd name="connsiteX1" fmla="*/ 3202546 w 3202546"/>
              <a:gd name="connsiteY1" fmla="*/ 0 h 3430665"/>
              <a:gd name="connsiteX2" fmla="*/ 3202546 w 3202546"/>
              <a:gd name="connsiteY2" fmla="*/ 3430665 h 3430665"/>
              <a:gd name="connsiteX3" fmla="*/ 0 w 3202546"/>
              <a:gd name="connsiteY3" fmla="*/ 3430665 h 3430665"/>
            </a:gdLst>
            <a:ahLst/>
            <a:cxnLst>
              <a:cxn ang="0">
                <a:pos x="connsiteX0" y="connsiteY0"/>
              </a:cxn>
              <a:cxn ang="0">
                <a:pos x="connsiteX1" y="connsiteY1"/>
              </a:cxn>
              <a:cxn ang="0">
                <a:pos x="connsiteX2" y="connsiteY2"/>
              </a:cxn>
              <a:cxn ang="0">
                <a:pos x="connsiteX3" y="connsiteY3"/>
              </a:cxn>
            </a:cxnLst>
            <a:rect l="l" t="t" r="r" b="b"/>
            <a:pathLst>
              <a:path w="3202546" h="3430665">
                <a:moveTo>
                  <a:pt x="0" y="0"/>
                </a:moveTo>
                <a:lnTo>
                  <a:pt x="3202546" y="0"/>
                </a:lnTo>
                <a:lnTo>
                  <a:pt x="3202546" y="3430665"/>
                </a:lnTo>
                <a:lnTo>
                  <a:pt x="0" y="3430665"/>
                </a:ln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8" name="Freeform 17">
            <a:extLst>
              <a:ext uri="{FF2B5EF4-FFF2-40B4-BE49-F238E27FC236}">
                <a16:creationId xmlns:a16="http://schemas.microsoft.com/office/drawing/2014/main" id="{07871527-68A5-0A5C-F5A6-A80523BAC92F}"/>
              </a:ext>
              <a:ext uri="{C183D7F6-B498-43B3-948B-1728B52AA6E4}">
                <adec:decorative xmlns:adec="http://schemas.microsoft.com/office/drawing/2017/decorative" val="1"/>
              </a:ext>
            </a:extLst>
          </p:cNvPr>
          <p:cNvSpPr/>
          <p:nvPr userDrawn="1"/>
        </p:nvSpPr>
        <p:spPr>
          <a:xfrm>
            <a:off x="8989454" y="3654149"/>
            <a:ext cx="3202546" cy="3203852"/>
          </a:xfrm>
          <a:custGeom>
            <a:avLst/>
            <a:gdLst>
              <a:gd name="connsiteX0" fmla="*/ 3202546 w 3202546"/>
              <a:gd name="connsiteY0" fmla="*/ 0 h 3203852"/>
              <a:gd name="connsiteX1" fmla="*/ 3202546 w 3202546"/>
              <a:gd name="connsiteY1" fmla="*/ 3203852 h 3203852"/>
              <a:gd name="connsiteX2" fmla="*/ 0 w 3202546"/>
              <a:gd name="connsiteY2" fmla="*/ 3203852 h 3203852"/>
              <a:gd name="connsiteX3" fmla="*/ 0 w 3202546"/>
              <a:gd name="connsiteY3" fmla="*/ 3190718 h 3203852"/>
            </a:gdLst>
            <a:ahLst/>
            <a:cxnLst>
              <a:cxn ang="0">
                <a:pos x="connsiteX0" y="connsiteY0"/>
              </a:cxn>
              <a:cxn ang="0">
                <a:pos x="connsiteX1" y="connsiteY1"/>
              </a:cxn>
              <a:cxn ang="0">
                <a:pos x="connsiteX2" y="connsiteY2"/>
              </a:cxn>
              <a:cxn ang="0">
                <a:pos x="connsiteX3" y="connsiteY3"/>
              </a:cxn>
            </a:cxnLst>
            <a:rect l="l" t="t" r="r" b="b"/>
            <a:pathLst>
              <a:path w="3202546" h="3203852">
                <a:moveTo>
                  <a:pt x="3202546" y="0"/>
                </a:moveTo>
                <a:lnTo>
                  <a:pt x="3202546" y="3203852"/>
                </a:lnTo>
                <a:lnTo>
                  <a:pt x="0" y="3203852"/>
                </a:lnTo>
                <a:lnTo>
                  <a:pt x="0" y="3190718"/>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4" name="Freeform 13">
            <a:extLst>
              <a:ext uri="{FF2B5EF4-FFF2-40B4-BE49-F238E27FC236}">
                <a16:creationId xmlns:a16="http://schemas.microsoft.com/office/drawing/2014/main" id="{CEB118B3-9B06-AD11-738A-7A0651F98B7E}"/>
              </a:ext>
              <a:ext uri="{C183D7F6-B498-43B3-948B-1728B52AA6E4}">
                <adec:decorative xmlns:adec="http://schemas.microsoft.com/office/drawing/2017/decorative" val="1"/>
              </a:ext>
            </a:extLst>
          </p:cNvPr>
          <p:cNvSpPr/>
          <p:nvPr userDrawn="1"/>
        </p:nvSpPr>
        <p:spPr>
          <a:xfrm>
            <a:off x="8989455" y="1"/>
            <a:ext cx="3202545" cy="3437345"/>
          </a:xfrm>
          <a:custGeom>
            <a:avLst/>
            <a:gdLst>
              <a:gd name="connsiteX0" fmla="*/ 0 w 3202545"/>
              <a:gd name="connsiteY0" fmla="*/ 0 h 3437345"/>
              <a:gd name="connsiteX1" fmla="*/ 3202545 w 3202545"/>
              <a:gd name="connsiteY1" fmla="*/ 0 h 3437345"/>
              <a:gd name="connsiteX2" fmla="*/ 3202545 w 3202545"/>
              <a:gd name="connsiteY2" fmla="*/ 3437345 h 3437345"/>
              <a:gd name="connsiteX3" fmla="*/ 0 w 3202545"/>
              <a:gd name="connsiteY3" fmla="*/ 3437345 h 3437345"/>
            </a:gdLst>
            <a:ahLst/>
            <a:cxnLst>
              <a:cxn ang="0">
                <a:pos x="connsiteX0" y="connsiteY0"/>
              </a:cxn>
              <a:cxn ang="0">
                <a:pos x="connsiteX1" y="connsiteY1"/>
              </a:cxn>
              <a:cxn ang="0">
                <a:pos x="connsiteX2" y="connsiteY2"/>
              </a:cxn>
              <a:cxn ang="0">
                <a:pos x="connsiteX3" y="connsiteY3"/>
              </a:cxn>
            </a:cxnLst>
            <a:rect l="l" t="t" r="r" b="b"/>
            <a:pathLst>
              <a:path w="3202545" h="3437345">
                <a:moveTo>
                  <a:pt x="0" y="0"/>
                </a:moveTo>
                <a:lnTo>
                  <a:pt x="3202545" y="0"/>
                </a:lnTo>
                <a:lnTo>
                  <a:pt x="3202545" y="3437345"/>
                </a:lnTo>
                <a:lnTo>
                  <a:pt x="0" y="3437345"/>
                </a:ln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6" name="Freeform 15">
            <a:extLst>
              <a:ext uri="{FF2B5EF4-FFF2-40B4-BE49-F238E27FC236}">
                <a16:creationId xmlns:a16="http://schemas.microsoft.com/office/drawing/2014/main" id="{0EA94262-504E-06F2-F383-E832C37B1250}"/>
              </a:ext>
              <a:ext uri="{C183D7F6-B498-43B3-948B-1728B52AA6E4}">
                <adec:decorative xmlns:adec="http://schemas.microsoft.com/office/drawing/2017/decorative" val="1"/>
              </a:ext>
            </a:extLst>
          </p:cNvPr>
          <p:cNvSpPr/>
          <p:nvPr userDrawn="1"/>
        </p:nvSpPr>
        <p:spPr>
          <a:xfrm>
            <a:off x="8989454" y="6681"/>
            <a:ext cx="3202546" cy="3436477"/>
          </a:xfrm>
          <a:custGeom>
            <a:avLst/>
            <a:gdLst>
              <a:gd name="connsiteX0" fmla="*/ 0 w 3202546"/>
              <a:gd name="connsiteY0" fmla="*/ 0 h 3436477"/>
              <a:gd name="connsiteX1" fmla="*/ 3202546 w 3202546"/>
              <a:gd name="connsiteY1" fmla="*/ 3214418 h 3436477"/>
              <a:gd name="connsiteX2" fmla="*/ 3202546 w 3202546"/>
              <a:gd name="connsiteY2" fmla="*/ 3436477 h 3436477"/>
              <a:gd name="connsiteX3" fmla="*/ 0 w 3202546"/>
              <a:gd name="connsiteY3" fmla="*/ 3436477 h 3436477"/>
            </a:gdLst>
            <a:ahLst/>
            <a:cxnLst>
              <a:cxn ang="0">
                <a:pos x="connsiteX0" y="connsiteY0"/>
              </a:cxn>
              <a:cxn ang="0">
                <a:pos x="connsiteX1" y="connsiteY1"/>
              </a:cxn>
              <a:cxn ang="0">
                <a:pos x="connsiteX2" y="connsiteY2"/>
              </a:cxn>
              <a:cxn ang="0">
                <a:pos x="connsiteX3" y="connsiteY3"/>
              </a:cxn>
            </a:cxnLst>
            <a:rect l="l" t="t" r="r" b="b"/>
            <a:pathLst>
              <a:path w="3202546" h="3436477">
                <a:moveTo>
                  <a:pt x="0" y="0"/>
                </a:moveTo>
                <a:lnTo>
                  <a:pt x="3202546" y="3214418"/>
                </a:lnTo>
                <a:lnTo>
                  <a:pt x="3202546" y="3436477"/>
                </a:lnTo>
                <a:lnTo>
                  <a:pt x="0" y="343647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0" name="Title 19">
            <a:extLst>
              <a:ext uri="{FF2B5EF4-FFF2-40B4-BE49-F238E27FC236}">
                <a16:creationId xmlns:a16="http://schemas.microsoft.com/office/drawing/2014/main" id="{C26B5661-F583-FA44-8353-161B862E69B1}"/>
              </a:ext>
            </a:extLst>
          </p:cNvPr>
          <p:cNvSpPr>
            <a:spLocks noGrp="1"/>
          </p:cNvSpPr>
          <p:nvPr userDrawn="1">
            <p:ph type="title" hasCustomPrompt="1"/>
          </p:nvPr>
        </p:nvSpPr>
        <p:spPr>
          <a:xfrm>
            <a:off x="914399" y="834635"/>
            <a:ext cx="7796464" cy="1222385"/>
          </a:xfrm>
        </p:spPr>
        <p:txBody>
          <a:bodyPr tIns="0" bIns="0">
            <a:noAutofit/>
          </a:bodyPr>
          <a:lstStyle>
            <a:lvl1pPr algn="l">
              <a:lnSpc>
                <a:spcPct val="100000"/>
              </a:lnSpc>
              <a:defRPr sz="3600"/>
            </a:lvl1pPr>
          </a:lstStyle>
          <a:p>
            <a:r>
              <a:rPr lang="en-US" dirty="0"/>
              <a:t>Click to add title</a:t>
            </a:r>
          </a:p>
        </p:txBody>
      </p:sp>
      <p:sp>
        <p:nvSpPr>
          <p:cNvPr id="19" name="Slide Number Placeholder 2">
            <a:extLst>
              <a:ext uri="{FF2B5EF4-FFF2-40B4-BE49-F238E27FC236}">
                <a16:creationId xmlns:a16="http://schemas.microsoft.com/office/drawing/2014/main" id="{BFBCB81C-7599-87A1-8037-5FB8C374503A}"/>
              </a:ext>
            </a:extLst>
          </p:cNvPr>
          <p:cNvSpPr>
            <a:spLocks noGrp="1"/>
          </p:cNvSpPr>
          <p:nvPr userDrawn="1">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sp>
        <p:nvSpPr>
          <p:cNvPr id="23" name="Content Placeholder 3">
            <a:extLst>
              <a:ext uri="{FF2B5EF4-FFF2-40B4-BE49-F238E27FC236}">
                <a16:creationId xmlns:a16="http://schemas.microsoft.com/office/drawing/2014/main" id="{6FF02D51-6992-3FED-2A19-92E5AC564CF4}"/>
              </a:ext>
            </a:extLst>
          </p:cNvPr>
          <p:cNvSpPr>
            <a:spLocks noGrp="1"/>
          </p:cNvSpPr>
          <p:nvPr userDrawn="1">
            <p:ph sz="half" idx="2" hasCustomPrompt="1"/>
          </p:nvPr>
        </p:nvSpPr>
        <p:spPr>
          <a:xfrm>
            <a:off x="914400" y="2303028"/>
            <a:ext cx="3283119" cy="3720337"/>
          </a:xfrm>
        </p:spPr>
        <p:txBody>
          <a:bodyPr lIns="91440" tIns="0" rIns="91440" bIns="0">
            <a:normAutofit/>
          </a:bodyPr>
          <a:lstStyle>
            <a:lvl1pPr marL="0" indent="0">
              <a:spcBef>
                <a:spcPts val="1000"/>
              </a:spcBef>
              <a:buNone/>
              <a:defRPr sz="1800"/>
            </a:lvl1pPr>
            <a:lvl2pPr marL="283464" indent="-283464">
              <a:spcBef>
                <a:spcPts val="1000"/>
              </a:spcBef>
              <a:defRPr sz="1800"/>
            </a:lvl2pPr>
            <a:lvl3pPr marL="283464" indent="-283464">
              <a:spcBef>
                <a:spcPts val="1000"/>
              </a:spcBef>
              <a:defRPr sz="1800"/>
            </a:lvl3pPr>
            <a:lvl4pPr marL="283464" indent="-283464">
              <a:spcBef>
                <a:spcPts val="1000"/>
              </a:spcBef>
              <a:defRPr sz="1800"/>
            </a:lvl4pPr>
            <a:lvl5pPr marL="283464"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Content Placeholder 5">
            <a:extLst>
              <a:ext uri="{FF2B5EF4-FFF2-40B4-BE49-F238E27FC236}">
                <a16:creationId xmlns:a16="http://schemas.microsoft.com/office/drawing/2014/main" id="{C2762372-3C12-61F8-F131-E4C08A2B1735}"/>
              </a:ext>
            </a:extLst>
          </p:cNvPr>
          <p:cNvSpPr>
            <a:spLocks noGrp="1"/>
          </p:cNvSpPr>
          <p:nvPr userDrawn="1">
            <p:ph sz="quarter" idx="4" hasCustomPrompt="1"/>
          </p:nvPr>
        </p:nvSpPr>
        <p:spPr>
          <a:xfrm>
            <a:off x="4782159" y="2303028"/>
            <a:ext cx="3284951" cy="3720337"/>
          </a:xfrm>
        </p:spPr>
        <p:txBody>
          <a:bodyPr lIns="91440" tIns="0" rIns="91440" bIns="0">
            <a:normAutofit/>
          </a:bodyPr>
          <a:lstStyle>
            <a:lvl1pPr marL="0" indent="0">
              <a:spcBef>
                <a:spcPts val="1000"/>
              </a:spcBef>
              <a:buNone/>
              <a:defRPr sz="1800"/>
            </a:lvl1pPr>
            <a:lvl2pPr marL="283464" indent="-283464">
              <a:spcBef>
                <a:spcPts val="1000"/>
              </a:spcBef>
              <a:defRPr sz="1800"/>
            </a:lvl2pPr>
            <a:lvl3pPr marL="283464" indent="-283464">
              <a:spcBef>
                <a:spcPts val="1000"/>
              </a:spcBef>
              <a:defRPr sz="1800"/>
            </a:lvl3pPr>
            <a:lvl4pPr marL="283464" indent="-283464">
              <a:spcBef>
                <a:spcPts val="1000"/>
              </a:spcBef>
              <a:defRPr sz="1800"/>
            </a:lvl4pPr>
            <a:lvl5pPr marL="283464"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86733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meline 1">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376CF4B8-1811-BD21-43A7-560AC4724F3B}"/>
              </a:ext>
              <a:ext uri="{C183D7F6-B498-43B3-948B-1728B52AA6E4}">
                <adec:decorative xmlns:adec="http://schemas.microsoft.com/office/drawing/2017/decorative" val="1"/>
              </a:ext>
            </a:extLst>
          </p:cNvPr>
          <p:cNvSpPr/>
          <p:nvPr userDrawn="1"/>
        </p:nvSpPr>
        <p:spPr>
          <a:xfrm>
            <a:off x="-24064" y="-400"/>
            <a:ext cx="12216063" cy="3467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34" name="Rectangle 33">
            <a:extLst>
              <a:ext uri="{FF2B5EF4-FFF2-40B4-BE49-F238E27FC236}">
                <a16:creationId xmlns:a16="http://schemas.microsoft.com/office/drawing/2014/main" id="{30B7B4F0-D3BC-63DF-6429-F771BE5A3270}"/>
              </a:ext>
              <a:ext uri="{C183D7F6-B498-43B3-948B-1728B52AA6E4}">
                <adec:decorative xmlns:adec="http://schemas.microsoft.com/office/drawing/2017/decorative" val="1"/>
              </a:ext>
            </a:extLst>
          </p:cNvPr>
          <p:cNvSpPr/>
          <p:nvPr userDrawn="1"/>
        </p:nvSpPr>
        <p:spPr>
          <a:xfrm>
            <a:off x="443346" y="420493"/>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 name="Title 1">
            <a:extLst>
              <a:ext uri="{FF2B5EF4-FFF2-40B4-BE49-F238E27FC236}">
                <a16:creationId xmlns:a16="http://schemas.microsoft.com/office/drawing/2014/main" id="{A65C6DDD-D2BB-0153-0F53-9F7C17BDFD2B}"/>
              </a:ext>
            </a:extLst>
          </p:cNvPr>
          <p:cNvSpPr>
            <a:spLocks noGrp="1"/>
          </p:cNvSpPr>
          <p:nvPr>
            <p:ph type="title" hasCustomPrompt="1"/>
          </p:nvPr>
        </p:nvSpPr>
        <p:spPr>
          <a:xfrm>
            <a:off x="914400" y="965393"/>
            <a:ext cx="7631709" cy="1091627"/>
          </a:xfrm>
        </p:spPr>
        <p:txBody>
          <a:bodyPr tIns="0" bIns="0"/>
          <a:lstStyle>
            <a:lvl1pPr algn="l">
              <a:lnSpc>
                <a:spcPct val="100000"/>
              </a:lnSpc>
              <a:defRPr sz="3600">
                <a:solidFill>
                  <a:schemeClr val="accent6"/>
                </a:solidFill>
              </a:defRPr>
            </a:lvl1pPr>
          </a:lstStyle>
          <a:p>
            <a:r>
              <a:rPr lang="en-US" dirty="0"/>
              <a:t>Click to add title</a:t>
            </a:r>
          </a:p>
        </p:txBody>
      </p:sp>
      <p:sp>
        <p:nvSpPr>
          <p:cNvPr id="5" name="Content Placeholder 2">
            <a:extLst>
              <a:ext uri="{FF2B5EF4-FFF2-40B4-BE49-F238E27FC236}">
                <a16:creationId xmlns:a16="http://schemas.microsoft.com/office/drawing/2014/main" id="{0AADE444-940A-5A34-8C49-4F15BC33EEC7}"/>
              </a:ext>
            </a:extLst>
          </p:cNvPr>
          <p:cNvSpPr>
            <a:spLocks noGrp="1"/>
          </p:cNvSpPr>
          <p:nvPr>
            <p:ph sz="half" idx="15" hasCustomPrompt="1"/>
          </p:nvPr>
        </p:nvSpPr>
        <p:spPr>
          <a:xfrm>
            <a:off x="914400" y="2303028"/>
            <a:ext cx="3283119" cy="4144192"/>
          </a:xfrm>
        </p:spPr>
        <p:txBody>
          <a:bodyPr lIns="91440" tIns="0" rIns="91440" bIns="0">
            <a:normAutofit/>
          </a:bodyPr>
          <a:lstStyle>
            <a:lvl1pPr marL="457200" indent="-457200">
              <a:spcBef>
                <a:spcPts val="1000"/>
              </a:spcBef>
              <a:buFont typeface="+mj-lt"/>
              <a:buAutoNum type="arabicPeriod"/>
              <a:defRPr sz="1800"/>
            </a:lvl1pPr>
            <a:lvl2pPr marL="745236" indent="-342900">
              <a:spcBef>
                <a:spcPts val="1000"/>
              </a:spcBef>
              <a:buFont typeface="+mj-lt"/>
              <a:buAutoNum type="alphaLcPeriod"/>
              <a:defRPr sz="1800"/>
            </a:lvl2pPr>
            <a:lvl3pPr marL="1202436" indent="-342900">
              <a:spcBef>
                <a:spcPts val="1000"/>
              </a:spcBef>
              <a:buFont typeface="+mj-lt"/>
              <a:buAutoNum type="arabicParenR"/>
              <a:defRPr sz="1800"/>
            </a:lvl3pPr>
            <a:lvl4pPr marL="1659636" indent="-342900">
              <a:spcBef>
                <a:spcPts val="1000"/>
              </a:spcBef>
              <a:buFont typeface="+mj-lt"/>
              <a:buAutoNum type="alphaLcParenR"/>
              <a:defRPr sz="1800"/>
            </a:lvl4pPr>
            <a:lvl5pPr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3" name="Content Placeholder 2">
            <a:extLst>
              <a:ext uri="{FF2B5EF4-FFF2-40B4-BE49-F238E27FC236}">
                <a16:creationId xmlns:a16="http://schemas.microsoft.com/office/drawing/2014/main" id="{97A79FCB-9A9F-6B60-A95C-FCF020598DE3}"/>
              </a:ext>
            </a:extLst>
          </p:cNvPr>
          <p:cNvSpPr>
            <a:spLocks noGrp="1"/>
          </p:cNvSpPr>
          <p:nvPr>
            <p:ph sz="half" idx="1" hasCustomPrompt="1"/>
          </p:nvPr>
        </p:nvSpPr>
        <p:spPr>
          <a:xfrm>
            <a:off x="4782159" y="2303028"/>
            <a:ext cx="3763950" cy="4144192"/>
          </a:xfrm>
        </p:spPr>
        <p:txBody>
          <a:bodyPr lIns="91440" tIns="0" rIns="91440" bIns="0">
            <a:normAutofit/>
          </a:bodyPr>
          <a:lstStyle>
            <a:lvl1pPr marL="0" indent="0">
              <a:spcBef>
                <a:spcPts val="1000"/>
              </a:spcBef>
              <a:buNone/>
              <a:defRPr sz="1800"/>
            </a:lvl1pPr>
            <a:lvl2pPr indent="-283464">
              <a:spcBef>
                <a:spcPts val="1000"/>
              </a:spcBef>
              <a:defRPr sz="1800"/>
            </a:lvl2pPr>
            <a:lvl3pPr indent="-283464">
              <a:spcBef>
                <a:spcPts val="1000"/>
              </a:spcBef>
              <a:defRPr sz="1800"/>
            </a:lvl3pPr>
            <a:lvl4pPr indent="-283464">
              <a:spcBef>
                <a:spcPts val="1000"/>
              </a:spcBef>
              <a:defRPr sz="1800"/>
            </a:lvl4pPr>
            <a:lvl5pPr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Picture Placeholder 30">
            <a:extLst>
              <a:ext uri="{FF2B5EF4-FFF2-40B4-BE49-F238E27FC236}">
                <a16:creationId xmlns:a16="http://schemas.microsoft.com/office/drawing/2014/main" id="{2912B88E-830A-AD4C-378F-46EF5F77950C}"/>
              </a:ext>
            </a:extLst>
          </p:cNvPr>
          <p:cNvSpPr>
            <a:spLocks noGrp="1"/>
          </p:cNvSpPr>
          <p:nvPr>
            <p:ph type="pic" sz="quarter" idx="14" hasCustomPrompt="1"/>
          </p:nvPr>
        </p:nvSpPr>
        <p:spPr>
          <a:xfrm>
            <a:off x="8989454" y="965393"/>
            <a:ext cx="3202545" cy="5892607"/>
          </a:xfrm>
          <a:custGeom>
            <a:avLst/>
            <a:gdLst>
              <a:gd name="connsiteX0" fmla="*/ 0 w 3202545"/>
              <a:gd name="connsiteY0" fmla="*/ 0 h 6023366"/>
              <a:gd name="connsiteX1" fmla="*/ 3202545 w 3202545"/>
              <a:gd name="connsiteY1" fmla="*/ 0 h 6023366"/>
              <a:gd name="connsiteX2" fmla="*/ 3202545 w 3202545"/>
              <a:gd name="connsiteY2" fmla="*/ 3165406 h 6023366"/>
              <a:gd name="connsiteX3" fmla="*/ 2923656 w 3202545"/>
              <a:gd name="connsiteY3" fmla="*/ 3179481 h 6023366"/>
              <a:gd name="connsiteX4" fmla="*/ 364096 w 3202545"/>
              <a:gd name="connsiteY4" fmla="*/ 6016124 h 6023366"/>
              <a:gd name="connsiteX5" fmla="*/ 364096 w 3202545"/>
              <a:gd name="connsiteY5" fmla="*/ 6023364 h 6023366"/>
              <a:gd name="connsiteX6" fmla="*/ 1231541 w 3202545"/>
              <a:gd name="connsiteY6" fmla="*/ 6023364 h 6023366"/>
              <a:gd name="connsiteX7" fmla="*/ 1241636 w 3202545"/>
              <a:gd name="connsiteY7" fmla="*/ 5822974 h 6023366"/>
              <a:gd name="connsiteX8" fmla="*/ 3012253 w 3202545"/>
              <a:gd name="connsiteY8" fmla="*/ 4042481 h 6023366"/>
              <a:gd name="connsiteX9" fmla="*/ 3202545 w 3202545"/>
              <a:gd name="connsiteY9" fmla="*/ 4032784 h 6023366"/>
              <a:gd name="connsiteX10" fmla="*/ 3202545 w 3202545"/>
              <a:gd name="connsiteY10" fmla="*/ 4033098 h 6023366"/>
              <a:gd name="connsiteX11" fmla="*/ 3012291 w 3202545"/>
              <a:gd name="connsiteY11" fmla="*/ 4042794 h 6023366"/>
              <a:gd name="connsiteX12" fmla="*/ 1242011 w 3202545"/>
              <a:gd name="connsiteY12" fmla="*/ 5823008 h 6023366"/>
              <a:gd name="connsiteX13" fmla="*/ 1231918 w 3202545"/>
              <a:gd name="connsiteY13" fmla="*/ 6023365 h 6023366"/>
              <a:gd name="connsiteX14" fmla="*/ 3202545 w 3202545"/>
              <a:gd name="connsiteY14" fmla="*/ 6023365 h 6023366"/>
              <a:gd name="connsiteX15" fmla="*/ 3202545 w 3202545"/>
              <a:gd name="connsiteY15" fmla="*/ 6023366 h 6023366"/>
              <a:gd name="connsiteX16" fmla="*/ 0 w 3202545"/>
              <a:gd name="connsiteY16" fmla="*/ 6023366 h 602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02545" h="6023366">
                <a:moveTo>
                  <a:pt x="0" y="0"/>
                </a:moveTo>
                <a:lnTo>
                  <a:pt x="3202545" y="0"/>
                </a:lnTo>
                <a:lnTo>
                  <a:pt x="3202545" y="3165406"/>
                </a:lnTo>
                <a:lnTo>
                  <a:pt x="2923656" y="3179481"/>
                </a:lnTo>
                <a:cubicBezTo>
                  <a:pt x="1485615" y="3325450"/>
                  <a:pt x="364096" y="4539349"/>
                  <a:pt x="364096" y="6016124"/>
                </a:cubicBezTo>
                <a:lnTo>
                  <a:pt x="364096" y="6023364"/>
                </a:lnTo>
                <a:lnTo>
                  <a:pt x="1231541" y="6023364"/>
                </a:lnTo>
                <a:lnTo>
                  <a:pt x="1241636" y="5822974"/>
                </a:lnTo>
                <a:cubicBezTo>
                  <a:pt x="1336361" y="4887576"/>
                  <a:pt x="2077946" y="4138236"/>
                  <a:pt x="3012253" y="4042481"/>
                </a:cubicBezTo>
                <a:lnTo>
                  <a:pt x="3202545" y="4032784"/>
                </a:lnTo>
                <a:lnTo>
                  <a:pt x="3202545" y="4033098"/>
                </a:lnTo>
                <a:lnTo>
                  <a:pt x="3012291" y="4042794"/>
                </a:lnTo>
                <a:cubicBezTo>
                  <a:pt x="2078162" y="4138534"/>
                  <a:pt x="1336718" y="4887757"/>
                  <a:pt x="1242011" y="5823008"/>
                </a:cubicBezTo>
                <a:lnTo>
                  <a:pt x="1231918" y="6023365"/>
                </a:lnTo>
                <a:lnTo>
                  <a:pt x="3202545" y="6023365"/>
                </a:lnTo>
                <a:lnTo>
                  <a:pt x="3202545" y="6023366"/>
                </a:lnTo>
                <a:lnTo>
                  <a:pt x="0" y="6023366"/>
                </a:lnTo>
                <a:close/>
              </a:path>
            </a:pathLst>
          </a:custGeom>
          <a:solidFill>
            <a:schemeClr val="accent4"/>
          </a:solidFill>
        </p:spPr>
        <p:txBody>
          <a:bodyPr wrap="square">
            <a:noAutofit/>
          </a:bodyPr>
          <a:lstStyle>
            <a:lvl1pPr marL="0" indent="0">
              <a:buNone/>
              <a:defRPr sz="1800"/>
            </a:lvl1pPr>
          </a:lstStyle>
          <a:p>
            <a:pPr lvl="0"/>
            <a:r>
              <a:rPr lang="en-US" dirty="0"/>
              <a:t>Click to add picture</a:t>
            </a:r>
          </a:p>
        </p:txBody>
      </p:sp>
      <p:grpSp>
        <p:nvGrpSpPr>
          <p:cNvPr id="32" name="Group 31">
            <a:extLst>
              <a:ext uri="{FF2B5EF4-FFF2-40B4-BE49-F238E27FC236}">
                <a16:creationId xmlns:a16="http://schemas.microsoft.com/office/drawing/2014/main" id="{B9152F76-E42E-3D76-6BDB-2FA0D69216AD}"/>
              </a:ext>
              <a:ext uri="{C183D7F6-B498-43B3-948B-1728B52AA6E4}">
                <adec:decorative xmlns:adec="http://schemas.microsoft.com/office/drawing/2017/decorative" val="1"/>
              </a:ext>
            </a:extLst>
          </p:cNvPr>
          <p:cNvGrpSpPr/>
          <p:nvPr userDrawn="1"/>
        </p:nvGrpSpPr>
        <p:grpSpPr>
          <a:xfrm>
            <a:off x="9353550" y="4000041"/>
            <a:ext cx="2838450" cy="2857959"/>
            <a:chOff x="12797096" y="4000041"/>
            <a:chExt cx="2838450" cy="2857959"/>
          </a:xfrm>
        </p:grpSpPr>
        <p:sp>
          <p:nvSpPr>
            <p:cNvPr id="20" name="Freeform: Shape 28">
              <a:extLst>
                <a:ext uri="{FF2B5EF4-FFF2-40B4-BE49-F238E27FC236}">
                  <a16:creationId xmlns:a16="http://schemas.microsoft.com/office/drawing/2014/main" id="{ED0348C7-D83F-0AD7-2539-41219A795693}"/>
                </a:ext>
                <a:ext uri="{C183D7F6-B498-43B3-948B-1728B52AA6E4}">
                  <adec:decorative xmlns:adec="http://schemas.microsoft.com/office/drawing/2017/decorative" val="1"/>
                </a:ext>
              </a:extLst>
            </p:cNvPr>
            <p:cNvSpPr/>
            <p:nvPr userDrawn="1"/>
          </p:nvSpPr>
          <p:spPr>
            <a:xfrm rot="10800000">
              <a:off x="12797096" y="4000041"/>
              <a:ext cx="2838450" cy="2857958"/>
            </a:xfrm>
            <a:custGeom>
              <a:avLst/>
              <a:gdLst>
                <a:gd name="connsiteX0" fmla="*/ 1971005 w 2838450"/>
                <a:gd name="connsiteY0" fmla="*/ 0 h 2857958"/>
                <a:gd name="connsiteX1" fmla="*/ 2838450 w 2838450"/>
                <a:gd name="connsiteY1" fmla="*/ 0 h 2857958"/>
                <a:gd name="connsiteX2" fmla="*/ 2838450 w 2838450"/>
                <a:gd name="connsiteY2" fmla="*/ 7240 h 2857958"/>
                <a:gd name="connsiteX3" fmla="*/ 278890 w 2838450"/>
                <a:gd name="connsiteY3" fmla="*/ 2843883 h 2857958"/>
                <a:gd name="connsiteX4" fmla="*/ 0 w 2838450"/>
                <a:gd name="connsiteY4" fmla="*/ 2857958 h 2857958"/>
                <a:gd name="connsiteX5" fmla="*/ 0 w 2838450"/>
                <a:gd name="connsiteY5" fmla="*/ 1990580 h 2857958"/>
                <a:gd name="connsiteX6" fmla="*/ 190293 w 2838450"/>
                <a:gd name="connsiteY6" fmla="*/ 1980883 h 2857958"/>
                <a:gd name="connsiteX7" fmla="*/ 1960910 w 2838450"/>
                <a:gd name="connsiteY7" fmla="*/ 200390 h 2857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8450" h="2857958">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p>
          </p:txBody>
        </p:sp>
        <p:sp>
          <p:nvSpPr>
            <p:cNvPr id="21" name="Freeform: Shape 25">
              <a:extLst>
                <a:ext uri="{FF2B5EF4-FFF2-40B4-BE49-F238E27FC236}">
                  <a16:creationId xmlns:a16="http://schemas.microsoft.com/office/drawing/2014/main" id="{E911AA2D-BE77-278D-CD2E-2EB3E180F3B8}"/>
                </a:ext>
                <a:ext uri="{C183D7F6-B498-43B3-948B-1728B52AA6E4}">
                  <adec:decorative xmlns:adec="http://schemas.microsoft.com/office/drawing/2017/decorative" val="1"/>
                </a:ext>
              </a:extLst>
            </p:cNvPr>
            <p:cNvSpPr/>
            <p:nvPr userDrawn="1"/>
          </p:nvSpPr>
          <p:spPr>
            <a:xfrm rot="10800000">
              <a:off x="13664918" y="4867733"/>
              <a:ext cx="1970627" cy="1990267"/>
            </a:xfrm>
            <a:custGeom>
              <a:avLst/>
              <a:gdLst>
                <a:gd name="connsiteX0" fmla="*/ 0 w 1970627"/>
                <a:gd name="connsiteY0" fmla="*/ 0 h 1990267"/>
                <a:gd name="connsiteX1" fmla="*/ 1970627 w 1970627"/>
                <a:gd name="connsiteY1" fmla="*/ 0 h 1990267"/>
                <a:gd name="connsiteX2" fmla="*/ 1960534 w 1970627"/>
                <a:gd name="connsiteY2" fmla="*/ 200357 h 1990267"/>
                <a:gd name="connsiteX3" fmla="*/ 190254 w 1970627"/>
                <a:gd name="connsiteY3" fmla="*/ 1980571 h 1990267"/>
                <a:gd name="connsiteX4" fmla="*/ 0 w 1970627"/>
                <a:gd name="connsiteY4" fmla="*/ 1990267 h 1990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0627" h="1990267">
                  <a:moveTo>
                    <a:pt x="0" y="0"/>
                  </a:moveTo>
                  <a:lnTo>
                    <a:pt x="1970627" y="0"/>
                  </a:lnTo>
                  <a:lnTo>
                    <a:pt x="1960534" y="200357"/>
                  </a:lnTo>
                  <a:cubicBezTo>
                    <a:pt x="1865827" y="1135608"/>
                    <a:pt x="1124383" y="1884831"/>
                    <a:pt x="190254" y="1980571"/>
                  </a:cubicBezTo>
                  <a:lnTo>
                    <a:pt x="0" y="199026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2" name="Freeform: Shape 15">
              <a:extLst>
                <a:ext uri="{FF2B5EF4-FFF2-40B4-BE49-F238E27FC236}">
                  <a16:creationId xmlns:a16="http://schemas.microsoft.com/office/drawing/2014/main" id="{B6CE0BA6-C0FD-AC39-6C31-8477E0CAFDB0}"/>
                </a:ext>
                <a:ext uri="{C183D7F6-B498-43B3-948B-1728B52AA6E4}">
                  <adec:decorative xmlns:adec="http://schemas.microsoft.com/office/drawing/2017/decorative" val="1"/>
                </a:ext>
              </a:extLst>
            </p:cNvPr>
            <p:cNvSpPr/>
            <p:nvPr userDrawn="1"/>
          </p:nvSpPr>
          <p:spPr>
            <a:xfrm rot="10800000">
              <a:off x="14632096" y="5844983"/>
              <a:ext cx="1003449" cy="1013015"/>
            </a:xfrm>
            <a:custGeom>
              <a:avLst/>
              <a:gdLst>
                <a:gd name="connsiteX0" fmla="*/ 0 w 1003449"/>
                <a:gd name="connsiteY0" fmla="*/ 0 h 1013015"/>
                <a:gd name="connsiteX1" fmla="*/ 1003449 w 1003449"/>
                <a:gd name="connsiteY1" fmla="*/ 0 h 1013015"/>
                <a:gd name="connsiteX2" fmla="*/ 998306 w 1003449"/>
                <a:gd name="connsiteY2" fmla="*/ 100639 h 1013015"/>
                <a:gd name="connsiteX3" fmla="*/ 90663 w 1003449"/>
                <a:gd name="connsiteY3" fmla="*/ 1008380 h 1013015"/>
                <a:gd name="connsiteX4" fmla="*/ 0 w 1003449"/>
                <a:gd name="connsiteY4" fmla="*/ 1013015 h 101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49" h="1013015">
                  <a:moveTo>
                    <a:pt x="0" y="0"/>
                  </a:moveTo>
                  <a:lnTo>
                    <a:pt x="1003449" y="0"/>
                  </a:lnTo>
                  <a:lnTo>
                    <a:pt x="998306" y="100639"/>
                  </a:lnTo>
                  <a:cubicBezTo>
                    <a:pt x="949402" y="576784"/>
                    <a:pt x="566756" y="959471"/>
                    <a:pt x="90663" y="1008380"/>
                  </a:cubicBezTo>
                  <a:lnTo>
                    <a:pt x="0" y="1013015"/>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3" name="Image 2">
              <a:extLst>
                <a:ext uri="{FF2B5EF4-FFF2-40B4-BE49-F238E27FC236}">
                  <a16:creationId xmlns:a16="http://schemas.microsoft.com/office/drawing/2014/main" id="{666AD1A4-36DE-12F3-BB78-BA678A59572C}"/>
                </a:ext>
                <a:ext uri="{C183D7F6-B498-43B3-948B-1728B52AA6E4}">
                  <adec:decorative xmlns:adec="http://schemas.microsoft.com/office/drawing/2017/decorative" val="1"/>
                </a:ext>
              </a:extLst>
            </p:cNvPr>
            <p:cNvSpPr/>
            <p:nvPr userDrawn="1"/>
          </p:nvSpPr>
          <p:spPr>
            <a:xfrm rot="10800000">
              <a:off x="13402193" y="5492845"/>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grpSp>
      <p:sp>
        <p:nvSpPr>
          <p:cNvPr id="44" name="Slide Number Placeholder 2">
            <a:extLst>
              <a:ext uri="{FF2B5EF4-FFF2-40B4-BE49-F238E27FC236}">
                <a16:creationId xmlns:a16="http://schemas.microsoft.com/office/drawing/2014/main" id="{79071EEC-EAD1-8B22-009A-68E74589AA8D}"/>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183620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mmary 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28259CF0-6BC5-3693-6F49-C4489C07C317}"/>
              </a:ext>
              <a:ext uri="{C183D7F6-B498-43B3-948B-1728B52AA6E4}">
                <adec:decorative xmlns:adec="http://schemas.microsoft.com/office/drawing/2017/decorative" val="1"/>
              </a:ext>
            </a:extLst>
          </p:cNvPr>
          <p:cNvSpPr/>
          <p:nvPr/>
        </p:nvSpPr>
        <p:spPr>
          <a:xfrm>
            <a:off x="8989454" y="-2546"/>
            <a:ext cx="3202546" cy="3441072"/>
          </a:xfrm>
          <a:custGeom>
            <a:avLst/>
            <a:gdLst>
              <a:gd name="connsiteX0" fmla="*/ 3202546 w 3202546"/>
              <a:gd name="connsiteY0" fmla="*/ 0 h 3441072"/>
              <a:gd name="connsiteX1" fmla="*/ 3202546 w 3202546"/>
              <a:gd name="connsiteY1" fmla="*/ 3441072 h 3441072"/>
              <a:gd name="connsiteX2" fmla="*/ 0 w 3202546"/>
              <a:gd name="connsiteY2" fmla="*/ 3441072 h 3441072"/>
              <a:gd name="connsiteX3" fmla="*/ 3082686 w 3202546"/>
              <a:gd name="connsiteY3" fmla="*/ 6086 h 3441072"/>
            </a:gdLst>
            <a:ahLst/>
            <a:cxnLst>
              <a:cxn ang="0">
                <a:pos x="connsiteX0" y="connsiteY0"/>
              </a:cxn>
              <a:cxn ang="0">
                <a:pos x="connsiteX1" y="connsiteY1"/>
              </a:cxn>
              <a:cxn ang="0">
                <a:pos x="connsiteX2" y="connsiteY2"/>
              </a:cxn>
              <a:cxn ang="0">
                <a:pos x="connsiteX3" y="connsiteY3"/>
              </a:cxn>
            </a:cxnLst>
            <a:rect l="l" t="t" r="r" b="b"/>
            <a:pathLst>
              <a:path w="3202546" h="3441072">
                <a:moveTo>
                  <a:pt x="3202546" y="0"/>
                </a:moveTo>
                <a:lnTo>
                  <a:pt x="3202546" y="3441072"/>
                </a:lnTo>
                <a:lnTo>
                  <a:pt x="0" y="3441072"/>
                </a:lnTo>
                <a:cubicBezTo>
                  <a:pt x="0" y="1653352"/>
                  <a:pt x="1351216" y="182908"/>
                  <a:pt x="3082686" y="6086"/>
                </a:cubicBezTo>
                <a:close/>
              </a:path>
            </a:pathLst>
          </a:custGeom>
          <a:solidFill>
            <a:schemeClr val="accent1"/>
          </a:solidFill>
          <a:ln w="4756" cap="flat">
            <a:noFill/>
            <a:prstDash val="solid"/>
            <a:miter/>
          </a:ln>
        </p:spPr>
        <p:txBody>
          <a:bodyPr wrap="square" rtlCol="0" anchor="ctr">
            <a:noAutofit/>
          </a:bodyPr>
          <a:lstStyle/>
          <a:p>
            <a:endParaRPr lang="en-US" dirty="0"/>
          </a:p>
        </p:txBody>
      </p:sp>
      <p:sp>
        <p:nvSpPr>
          <p:cNvPr id="26" name="Image 4">
            <a:extLst>
              <a:ext uri="{FF2B5EF4-FFF2-40B4-BE49-F238E27FC236}">
                <a16:creationId xmlns:a16="http://schemas.microsoft.com/office/drawing/2014/main" id="{9019DA73-2516-F3D2-ECDB-620C90483DB3}"/>
              </a:ext>
              <a:ext uri="{C183D7F6-B498-43B3-948B-1728B52AA6E4}">
                <adec:decorative xmlns:adec="http://schemas.microsoft.com/office/drawing/2017/decorative" val="1"/>
              </a:ext>
            </a:extLst>
          </p:cNvPr>
          <p:cNvSpPr/>
          <p:nvPr/>
        </p:nvSpPr>
        <p:spPr>
          <a:xfrm flipV="1">
            <a:off x="9991725" y="1247775"/>
            <a:ext cx="2200275" cy="2181225"/>
          </a:xfrm>
          <a:custGeom>
            <a:avLst/>
            <a:gdLst>
              <a:gd name="connsiteX0" fmla="*/ 0 w 2200275"/>
              <a:gd name="connsiteY0" fmla="*/ 0 h 2181225"/>
              <a:gd name="connsiteX1" fmla="*/ 2200275 w 2200275"/>
              <a:gd name="connsiteY1" fmla="*/ 2181225 h 2181225"/>
              <a:gd name="connsiteX2" fmla="*/ 2200275 w 2200275"/>
              <a:gd name="connsiteY2" fmla="*/ 0 h 2181225"/>
              <a:gd name="connsiteX3" fmla="*/ 0 w 2200275"/>
              <a:gd name="connsiteY3" fmla="*/ 0 h 2181225"/>
            </a:gdLst>
            <a:ahLst/>
            <a:cxnLst>
              <a:cxn ang="0">
                <a:pos x="connsiteX0" y="connsiteY0"/>
              </a:cxn>
              <a:cxn ang="0">
                <a:pos x="connsiteX1" y="connsiteY1"/>
              </a:cxn>
              <a:cxn ang="0">
                <a:pos x="connsiteX2" y="connsiteY2"/>
              </a:cxn>
              <a:cxn ang="0">
                <a:pos x="connsiteX3" y="connsiteY3"/>
              </a:cxn>
            </a:cxnLst>
            <a:rect l="l" t="t" r="r" b="b"/>
            <a:pathLst>
              <a:path w="2200275" h="2181225">
                <a:moveTo>
                  <a:pt x="0" y="0"/>
                </a:moveTo>
                <a:cubicBezTo>
                  <a:pt x="0" y="1204689"/>
                  <a:pt x="985061" y="2181225"/>
                  <a:pt x="2200275" y="2181225"/>
                </a:cubicBezTo>
                <a:lnTo>
                  <a:pt x="2200275" y="0"/>
                </a:lnTo>
                <a:lnTo>
                  <a:pt x="0" y="0"/>
                </a:lnTo>
                <a:close/>
              </a:path>
            </a:pathLst>
          </a:custGeom>
          <a:solidFill>
            <a:schemeClr val="accent4"/>
          </a:solidFill>
          <a:ln w="4763" cap="flat">
            <a:noFill/>
            <a:prstDash val="solid"/>
            <a:miter/>
          </a:ln>
        </p:spPr>
        <p:txBody>
          <a:bodyPr rtlCol="0" anchor="ctr"/>
          <a:lstStyle/>
          <a:p>
            <a:endParaRPr lang="en-US" dirty="0"/>
          </a:p>
        </p:txBody>
      </p:sp>
      <p:sp>
        <p:nvSpPr>
          <p:cNvPr id="14" name="Freeform 13">
            <a:extLst>
              <a:ext uri="{FF2B5EF4-FFF2-40B4-BE49-F238E27FC236}">
                <a16:creationId xmlns:a16="http://schemas.microsoft.com/office/drawing/2014/main" id="{5665DA82-D253-8EC5-5DFB-F0266ED9FBB4}"/>
              </a:ext>
              <a:ext uri="{C183D7F6-B498-43B3-948B-1728B52AA6E4}">
                <adec:decorative xmlns:adec="http://schemas.microsoft.com/office/drawing/2017/decorative" val="1"/>
              </a:ext>
            </a:extLst>
          </p:cNvPr>
          <p:cNvSpPr/>
          <p:nvPr/>
        </p:nvSpPr>
        <p:spPr>
          <a:xfrm flipV="1">
            <a:off x="-20086" y="5331514"/>
            <a:ext cx="2148416" cy="1526486"/>
          </a:xfrm>
          <a:custGeom>
            <a:avLst/>
            <a:gdLst>
              <a:gd name="connsiteX0" fmla="*/ 0 w 2148416"/>
              <a:gd name="connsiteY0" fmla="*/ 1526486 h 1526486"/>
              <a:gd name="connsiteX1" fmla="*/ 2098930 w 2148416"/>
              <a:gd name="connsiteY1" fmla="*/ 135201 h 1526486"/>
              <a:gd name="connsiteX2" fmla="*/ 2148416 w 2148416"/>
              <a:gd name="connsiteY2" fmla="*/ 0 h 1526486"/>
              <a:gd name="connsiteX3" fmla="*/ 0 w 2148416"/>
              <a:gd name="connsiteY3" fmla="*/ 0 h 1526486"/>
            </a:gdLst>
            <a:ahLst/>
            <a:cxnLst>
              <a:cxn ang="0">
                <a:pos x="connsiteX0" y="connsiteY0"/>
              </a:cxn>
              <a:cxn ang="0">
                <a:pos x="connsiteX1" y="connsiteY1"/>
              </a:cxn>
              <a:cxn ang="0">
                <a:pos x="connsiteX2" y="connsiteY2"/>
              </a:cxn>
              <a:cxn ang="0">
                <a:pos x="connsiteX3" y="connsiteY3"/>
              </a:cxn>
            </a:cxnLst>
            <a:rect l="l" t="t" r="r" b="b"/>
            <a:pathLst>
              <a:path w="2148416" h="1526486">
                <a:moveTo>
                  <a:pt x="0" y="1526486"/>
                </a:moveTo>
                <a:cubicBezTo>
                  <a:pt x="943526" y="1526486"/>
                  <a:pt x="1753109" y="952785"/>
                  <a:pt x="2098930" y="135201"/>
                </a:cubicBezTo>
                <a:lnTo>
                  <a:pt x="2148416" y="0"/>
                </a:lnTo>
                <a:lnTo>
                  <a:pt x="0" y="0"/>
                </a:lnTo>
                <a:close/>
              </a:path>
            </a:pathLst>
          </a:custGeom>
          <a:solidFill>
            <a:schemeClr val="accent4">
              <a:alpha val="50000"/>
            </a:schemeClr>
          </a:solidFill>
          <a:ln w="5083" cap="flat">
            <a:noFill/>
            <a:prstDash val="solid"/>
            <a:miter/>
          </a:ln>
        </p:spPr>
        <p:txBody>
          <a:bodyPr wrap="square" rtlCol="0" anchor="ctr">
            <a:noAutofit/>
          </a:bodyPr>
          <a:lstStyle/>
          <a:p>
            <a:endParaRPr lang="en-US" dirty="0"/>
          </a:p>
        </p:txBody>
      </p:sp>
      <p:pic>
        <p:nvPicPr>
          <p:cNvPr id="21" name="Image 2">
            <a:extLst>
              <a:ext uri="{FF2B5EF4-FFF2-40B4-BE49-F238E27FC236}">
                <a16:creationId xmlns:a16="http://schemas.microsoft.com/office/drawing/2014/main" id="{A8B7F1F1-806C-8D65-7340-220A0C4653C8}"/>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rot="5400000">
            <a:off x="9991886" y="1247775"/>
            <a:ext cx="2200114" cy="2200114"/>
          </a:xfrm>
          <a:prstGeom prst="rect">
            <a:avLst/>
          </a:prstGeom>
        </p:spPr>
      </p:pic>
      <p:sp>
        <p:nvSpPr>
          <p:cNvPr id="12" name="Freeform 11">
            <a:extLst>
              <a:ext uri="{FF2B5EF4-FFF2-40B4-BE49-F238E27FC236}">
                <a16:creationId xmlns:a16="http://schemas.microsoft.com/office/drawing/2014/main" id="{E76518D4-6149-BA03-3BE5-6A13A792C115}"/>
              </a:ext>
              <a:ext uri="{C183D7F6-B498-43B3-948B-1728B52AA6E4}">
                <adec:decorative xmlns:adec="http://schemas.microsoft.com/office/drawing/2017/decorative" val="1"/>
              </a:ext>
            </a:extLst>
          </p:cNvPr>
          <p:cNvSpPr/>
          <p:nvPr/>
        </p:nvSpPr>
        <p:spPr>
          <a:xfrm>
            <a:off x="1540428" y="6470488"/>
            <a:ext cx="775021" cy="387513"/>
          </a:xfrm>
          <a:custGeom>
            <a:avLst/>
            <a:gdLst>
              <a:gd name="connsiteX0" fmla="*/ 387511 w 775021"/>
              <a:gd name="connsiteY0" fmla="*/ 0 h 387513"/>
              <a:gd name="connsiteX1" fmla="*/ 775021 w 775021"/>
              <a:gd name="connsiteY1" fmla="*/ 387511 h 387513"/>
              <a:gd name="connsiteX2" fmla="*/ 775021 w 775021"/>
              <a:gd name="connsiteY2" fmla="*/ 387513 h 387513"/>
              <a:gd name="connsiteX3" fmla="*/ 1 w 775021"/>
              <a:gd name="connsiteY3" fmla="*/ 387513 h 387513"/>
              <a:gd name="connsiteX4" fmla="*/ 0 w 775021"/>
              <a:gd name="connsiteY4" fmla="*/ 387511 h 387513"/>
              <a:gd name="connsiteX5" fmla="*/ 387511 w 775021"/>
              <a:gd name="connsiteY5" fmla="*/ 0 h 38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5021" h="387513">
                <a:moveTo>
                  <a:pt x="387511" y="0"/>
                </a:moveTo>
                <a:cubicBezTo>
                  <a:pt x="601527" y="0"/>
                  <a:pt x="775021" y="173494"/>
                  <a:pt x="775021" y="387511"/>
                </a:cubicBezTo>
                <a:lnTo>
                  <a:pt x="775021" y="387513"/>
                </a:lnTo>
                <a:lnTo>
                  <a:pt x="1" y="387513"/>
                </a:lnTo>
                <a:lnTo>
                  <a:pt x="0" y="387511"/>
                </a:lnTo>
                <a:cubicBezTo>
                  <a:pt x="0" y="173494"/>
                  <a:pt x="173494" y="0"/>
                  <a:pt x="387511" y="0"/>
                </a:cubicBezTo>
                <a:close/>
              </a:path>
            </a:pathLst>
          </a:custGeom>
          <a:solidFill>
            <a:schemeClr val="accent6"/>
          </a:solidFill>
          <a:ln w="3801" cap="flat">
            <a:noFill/>
            <a:prstDash val="solid"/>
            <a:miter/>
          </a:ln>
        </p:spPr>
        <p:txBody>
          <a:bodyPr wrap="square" rtlCol="0" anchor="ctr">
            <a:noAutofit/>
          </a:bodyPr>
          <a:lstStyle/>
          <a:p>
            <a:endParaRPr lang="en-US" dirty="0"/>
          </a:p>
        </p:txBody>
      </p:sp>
      <p:sp>
        <p:nvSpPr>
          <p:cNvPr id="2" name="Title 1"/>
          <p:cNvSpPr>
            <a:spLocks noGrp="1"/>
          </p:cNvSpPr>
          <p:nvPr>
            <p:ph type="title"/>
          </p:nvPr>
        </p:nvSpPr>
        <p:spPr>
          <a:xfrm>
            <a:off x="914400" y="1057274"/>
            <a:ext cx="7843837" cy="1012782"/>
          </a:xfrm>
        </p:spPr>
        <p:txBody>
          <a:bodyPr tIns="0" bIns="0">
            <a:noAutofit/>
          </a:bodyPr>
          <a:lstStyle>
            <a:lvl1pPr algn="l">
              <a:lnSpc>
                <a:spcPct val="100000"/>
              </a:lnSpc>
              <a:defRPr sz="3600" b="1"/>
            </a:lvl1pPr>
          </a:lstStyle>
          <a:p>
            <a:r>
              <a:rPr lang="en-US"/>
              <a:t>Click to edit Master title style</a:t>
            </a:r>
            <a:endParaRPr lang="en-US" dirty="0"/>
          </a:p>
        </p:txBody>
      </p:sp>
      <p:sp>
        <p:nvSpPr>
          <p:cNvPr id="30" name="Content Placeholder 2">
            <a:extLst>
              <a:ext uri="{FF2B5EF4-FFF2-40B4-BE49-F238E27FC236}">
                <a16:creationId xmlns:a16="http://schemas.microsoft.com/office/drawing/2014/main" id="{58F56A7F-403C-059D-4B58-A8D59888A158}"/>
              </a:ext>
            </a:extLst>
          </p:cNvPr>
          <p:cNvSpPr>
            <a:spLocks noGrp="1"/>
          </p:cNvSpPr>
          <p:nvPr>
            <p:ph idx="13" hasCustomPrompt="1"/>
          </p:nvPr>
        </p:nvSpPr>
        <p:spPr>
          <a:xfrm>
            <a:off x="914400" y="2331791"/>
            <a:ext cx="6903076" cy="3721817"/>
          </a:xfrm>
        </p:spPr>
        <p:txBody>
          <a:bodyPr tIns="0" bIns="0">
            <a:normAutofit/>
          </a:bodyPr>
          <a:lstStyle>
            <a:lvl1pPr marL="0" indent="0">
              <a:lnSpc>
                <a:spcPct val="100000"/>
              </a:lnSpc>
              <a:spcBef>
                <a:spcPts val="0"/>
              </a:spcBef>
              <a:buNone/>
              <a:defRPr sz="2400"/>
            </a:lvl1pPr>
            <a:lvl2pPr marL="347472">
              <a:lnSpc>
                <a:spcPct val="100000"/>
              </a:lnSpc>
              <a:spcBef>
                <a:spcPts val="0"/>
              </a:spcBef>
              <a:defRPr sz="2400"/>
            </a:lvl2pPr>
            <a:lvl3pPr marL="685800">
              <a:lnSpc>
                <a:spcPct val="100000"/>
              </a:lnSpc>
              <a:spcBef>
                <a:spcPts val="0"/>
              </a:spcBef>
              <a:defRPr sz="2400"/>
            </a:lvl3pPr>
          </a:lstStyle>
          <a:p>
            <a:pPr lvl="0"/>
            <a:r>
              <a:rPr lang="en-US" dirty="0"/>
              <a:t>Click to add text</a:t>
            </a:r>
          </a:p>
          <a:p>
            <a:pPr lvl="1"/>
            <a:r>
              <a:rPr lang="en-US" dirty="0"/>
              <a:t>Second level</a:t>
            </a:r>
          </a:p>
          <a:p>
            <a:pPr lvl="2"/>
            <a:r>
              <a:rPr lang="en-US" dirty="0"/>
              <a:t>Third level</a:t>
            </a:r>
          </a:p>
        </p:txBody>
      </p:sp>
      <p:sp>
        <p:nvSpPr>
          <p:cNvPr id="10" name="Picture Placeholder 9">
            <a:extLst>
              <a:ext uri="{FF2B5EF4-FFF2-40B4-BE49-F238E27FC236}">
                <a16:creationId xmlns:a16="http://schemas.microsoft.com/office/drawing/2014/main" id="{0723BF40-731C-2A5B-FC2F-B59DEF431C66}"/>
              </a:ext>
            </a:extLst>
          </p:cNvPr>
          <p:cNvSpPr>
            <a:spLocks noGrp="1"/>
          </p:cNvSpPr>
          <p:nvPr>
            <p:ph type="pic" sz="quarter" idx="14"/>
          </p:nvPr>
        </p:nvSpPr>
        <p:spPr>
          <a:xfrm>
            <a:off x="8989454" y="3405189"/>
            <a:ext cx="3202546" cy="3452811"/>
          </a:xfrm>
          <a:solidFill>
            <a:schemeClr val="accent1"/>
          </a:solidFill>
        </p:spPr>
        <p:txBody>
          <a:bodyPr>
            <a:normAutofit/>
          </a:bodyPr>
          <a:lstStyle>
            <a:lvl1pPr marL="0" indent="0">
              <a:buNone/>
              <a:defRPr sz="1800"/>
            </a:lvl1pPr>
          </a:lstStyle>
          <a:p>
            <a:r>
              <a:rPr lang="en-US" dirty="0"/>
              <a:t>Click icon to add picture</a:t>
            </a:r>
          </a:p>
        </p:txBody>
      </p:sp>
      <p:sp>
        <p:nvSpPr>
          <p:cNvPr id="20" name="Slide Number Placeholder 2">
            <a:extLst>
              <a:ext uri="{FF2B5EF4-FFF2-40B4-BE49-F238E27FC236}">
                <a16:creationId xmlns:a16="http://schemas.microsoft.com/office/drawing/2014/main" id="{3ACD3A33-D8A4-7058-9798-30967E3EFD39}"/>
              </a:ext>
            </a:extLst>
          </p:cNvPr>
          <p:cNvSpPr>
            <a:spLocks noGrp="1"/>
          </p:cNvSpPr>
          <p:nvPr>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207104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0438475" y="457199"/>
            <a:ext cx="987552" cy="244503"/>
          </a:xfrm>
          <a:prstGeom prst="rect">
            <a:avLst/>
          </a:prstGeom>
        </p:spPr>
        <p:txBody>
          <a:bodyPr vert="horz" lIns="91440" tIns="45720" rIns="0" bIns="45720" rtlCol="0" anchor="ctr"/>
          <a:lstStyle>
            <a:lvl1pPr algn="r">
              <a:defRPr sz="1200">
                <a:solidFill>
                  <a:schemeClr val="accent6"/>
                </a:solidFill>
                <a:latin typeface="+mn-lt"/>
                <a:cs typeface="Arial" panose="020B0604020202020204" pitchFamily="34" charset="0"/>
              </a:defRPr>
            </a:lvl1pPr>
          </a:lstStyle>
          <a:p>
            <a:fld id="{48F63A3B-78C7-47BE-AE5E-E10140E04643}" type="slidenum">
              <a:rPr lang="en-US" smtClean="0"/>
              <a:pPr/>
              <a:t>‹#›</a:t>
            </a:fld>
            <a:endParaRPr lang="en-US" dirty="0"/>
          </a:p>
        </p:txBody>
      </p:sp>
      <p:sp>
        <p:nvSpPr>
          <p:cNvPr id="2" name="Title Placeholder 1"/>
          <p:cNvSpPr>
            <a:spLocks noGrp="1"/>
          </p:cNvSpPr>
          <p:nvPr>
            <p:ph type="title"/>
          </p:nvPr>
        </p:nvSpPr>
        <p:spPr>
          <a:xfrm>
            <a:off x="758952" y="731520"/>
            <a:ext cx="10671048" cy="1362057"/>
          </a:xfrm>
          <a:prstGeom prst="rect">
            <a:avLst/>
          </a:prstGeom>
        </p:spPr>
        <p:txBody>
          <a:bodyPr vert="horz" lIns="91440" tIns="45720" rIns="91440" bIns="4572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758952" y="2103120"/>
            <a:ext cx="1067104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4833434"/>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80" r:id="rId3"/>
    <p:sldLayoutId id="2147483653" r:id="rId4"/>
    <p:sldLayoutId id="2147483668" r:id="rId5"/>
    <p:sldLayoutId id="2147483685" r:id="rId6"/>
    <p:sldLayoutId id="2147483686" r:id="rId7"/>
    <p:sldLayoutId id="2147483687" r:id="rId8"/>
    <p:sldLayoutId id="2147483688" r:id="rId9"/>
    <p:sldLayoutId id="2147483689" r:id="rId10"/>
    <p:sldLayoutId id="2147483691" r:id="rId11"/>
    <p:sldLayoutId id="2147483692" r:id="rId12"/>
    <p:sldLayoutId id="2147483676" r:id="rId13"/>
    <p:sldLayoutId id="2147483656" r:id="rId14"/>
    <p:sldLayoutId id="2147483657" r:id="rId15"/>
    <p:sldLayoutId id="2147483658" r:id="rId16"/>
    <p:sldLayoutId id="2147483659" r:id="rId17"/>
  </p:sldLayoutIdLst>
  <p:hf hdr="0" ftr="0" dt="0"/>
  <p:txStyles>
    <p:titleStyle>
      <a:lvl1pPr algn="ctr" defTabSz="914400" rtl="0" eaLnBrk="1" latinLnBrk="0" hangingPunct="1">
        <a:lnSpc>
          <a:spcPts val="4875"/>
        </a:lnSpc>
        <a:spcBef>
          <a:spcPct val="0"/>
        </a:spcBef>
        <a:buNone/>
        <a:defRPr sz="3800" b="1" kern="1200" cap="all" baseline="0">
          <a:solidFill>
            <a:schemeClr val="accent6"/>
          </a:solidFill>
          <a:latin typeface="+mj-lt"/>
          <a:ea typeface="+mj-ea"/>
          <a:cs typeface="+mj-cs"/>
        </a:defRPr>
      </a:lvl1pPr>
    </p:titleStyle>
    <p:bodyStyle>
      <a:lvl1pPr marL="347472" indent="-347472" algn="l" defTabSz="914400" rtl="0" eaLnBrk="1" latinLnBrk="0" hangingPunct="1">
        <a:lnSpc>
          <a:spcPct val="100000"/>
        </a:lnSpc>
        <a:spcBef>
          <a:spcPts val="360"/>
        </a:spcBef>
        <a:buFont typeface="Arial" panose="020B0604020202020204" pitchFamily="34" charset="0"/>
        <a:buChar char="•"/>
        <a:defRPr sz="2800" kern="1200">
          <a:solidFill>
            <a:schemeClr val="accent6"/>
          </a:solidFill>
          <a:latin typeface="+mn-lt"/>
          <a:ea typeface="+mn-ea"/>
          <a:cs typeface="+mn-cs"/>
        </a:defRPr>
      </a:lvl1pPr>
      <a:lvl2pPr marL="685800" indent="-347472" algn="l" defTabSz="914400" rtl="0" eaLnBrk="1" latinLnBrk="0" hangingPunct="1">
        <a:lnSpc>
          <a:spcPct val="100000"/>
        </a:lnSpc>
        <a:spcBef>
          <a:spcPts val="360"/>
        </a:spcBef>
        <a:buFont typeface="Arial" panose="020B0604020202020204" pitchFamily="34" charset="0"/>
        <a:buChar char="•"/>
        <a:defRPr sz="2400" kern="1200">
          <a:solidFill>
            <a:schemeClr val="accent6"/>
          </a:solidFill>
          <a:latin typeface="+mn-lt"/>
          <a:ea typeface="+mn-ea"/>
          <a:cs typeface="+mn-cs"/>
        </a:defRPr>
      </a:lvl2pPr>
      <a:lvl3pPr marL="1143000" indent="-347472" algn="l" defTabSz="914400" rtl="0" eaLnBrk="1" latinLnBrk="0" hangingPunct="1">
        <a:lnSpc>
          <a:spcPct val="100000"/>
        </a:lnSpc>
        <a:spcBef>
          <a:spcPts val="360"/>
        </a:spcBef>
        <a:buFont typeface="Arial" panose="020B0604020202020204" pitchFamily="34" charset="0"/>
        <a:buChar char="•"/>
        <a:defRPr sz="2000" kern="1200">
          <a:solidFill>
            <a:schemeClr val="accent6"/>
          </a:solidFill>
          <a:latin typeface="+mn-lt"/>
          <a:ea typeface="+mn-ea"/>
          <a:cs typeface="+mn-cs"/>
        </a:defRPr>
      </a:lvl3pPr>
      <a:lvl4pPr marL="16002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4pPr>
      <a:lvl5pPr marL="20574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13.png"/><Relationship Id="rId7" Type="http://schemas.openxmlformats.org/officeDocument/2006/relationships/image" Target="../media/image16.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slide" Target="slide9.xml"/><Relationship Id="rId5" Type="http://schemas.openxmlformats.org/officeDocument/2006/relationships/slide" Target="slide2.xml"/><Relationship Id="rId10" Type="http://schemas.openxmlformats.org/officeDocument/2006/relationships/image" Target="../media/image18.svg"/><Relationship Id="rId4" Type="http://schemas.openxmlformats.org/officeDocument/2006/relationships/image" Target="../media/image14.svg"/><Relationship Id="rId9" Type="http://schemas.openxmlformats.org/officeDocument/2006/relationships/image" Target="../media/image17.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5.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slide" Target="slide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7FF65-A536-F639-8591-ED024C223308}"/>
              </a:ext>
            </a:extLst>
          </p:cNvPr>
          <p:cNvSpPr>
            <a:spLocks noGrp="1"/>
          </p:cNvSpPr>
          <p:nvPr>
            <p:ph type="ctrTitle"/>
          </p:nvPr>
        </p:nvSpPr>
        <p:spPr>
          <a:xfrm>
            <a:off x="2899790" y="54737"/>
            <a:ext cx="6392421" cy="3831221"/>
          </a:xfrm>
        </p:spPr>
        <p:txBody>
          <a:bodyPr anchor="ctr"/>
          <a:lstStyle/>
          <a:p>
            <a:r>
              <a:rPr lang="af-ZA" cap="none"/>
              <a:t>Bepaal watter inligting jy benodig</a:t>
            </a:r>
            <a:endParaRPr lang="af-ZA" cap="none" dirty="0"/>
          </a:p>
        </p:txBody>
      </p:sp>
      <p:pic>
        <p:nvPicPr>
          <p:cNvPr id="4" name="Graphic 3" descr="Shoe footprints with solid fill">
            <a:extLst>
              <a:ext uri="{FF2B5EF4-FFF2-40B4-BE49-F238E27FC236}">
                <a16:creationId xmlns:a16="http://schemas.microsoft.com/office/drawing/2014/main" id="{D01A6BEF-3404-61A0-4C60-203AEBA818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3287167">
            <a:off x="3243607" y="3246785"/>
            <a:ext cx="914400" cy="914400"/>
          </a:xfrm>
          <a:prstGeom prst="rect">
            <a:avLst/>
          </a:prstGeom>
        </p:spPr>
      </p:pic>
      <p:sp>
        <p:nvSpPr>
          <p:cNvPr id="5" name="TextBox 4">
            <a:hlinkClick r:id="rId5" action="ppaction://hlinksldjump"/>
            <a:extLst>
              <a:ext uri="{FF2B5EF4-FFF2-40B4-BE49-F238E27FC236}">
                <a16:creationId xmlns:a16="http://schemas.microsoft.com/office/drawing/2014/main" id="{9B548211-3F7A-42A6-50E6-DE90B65ADADC}"/>
              </a:ext>
            </a:extLst>
          </p:cNvPr>
          <p:cNvSpPr txBox="1"/>
          <p:nvPr/>
        </p:nvSpPr>
        <p:spPr>
          <a:xfrm>
            <a:off x="3976624" y="3266257"/>
            <a:ext cx="1639747" cy="646331"/>
          </a:xfrm>
          <a:prstGeom prst="rect">
            <a:avLst/>
          </a:prstGeom>
          <a:noFill/>
        </p:spPr>
        <p:txBody>
          <a:bodyPr wrap="square" rtlCol="0">
            <a:spAutoFit/>
          </a:bodyPr>
          <a:lstStyle/>
          <a:p>
            <a:r>
              <a:rPr lang="af-ZA" sz="3600" dirty="0"/>
              <a:t>Stap 1</a:t>
            </a:r>
          </a:p>
        </p:txBody>
      </p:sp>
      <p:pic>
        <p:nvPicPr>
          <p:cNvPr id="6" name="Graphic 5" descr="Shoe footprints with solid fill">
            <a:extLst>
              <a:ext uri="{FF2B5EF4-FFF2-40B4-BE49-F238E27FC236}">
                <a16:creationId xmlns:a16="http://schemas.microsoft.com/office/drawing/2014/main" id="{9FEF90AA-1042-0FDA-4B71-3D391EA99CD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5758014">
            <a:off x="5357362" y="3248432"/>
            <a:ext cx="914400" cy="914400"/>
          </a:xfrm>
          <a:prstGeom prst="rect">
            <a:avLst/>
          </a:prstGeom>
        </p:spPr>
      </p:pic>
      <p:sp>
        <p:nvSpPr>
          <p:cNvPr id="7" name="TextBox 6">
            <a:hlinkClick r:id="rId8" action="ppaction://hlinksldjump"/>
            <a:extLst>
              <a:ext uri="{FF2B5EF4-FFF2-40B4-BE49-F238E27FC236}">
                <a16:creationId xmlns:a16="http://schemas.microsoft.com/office/drawing/2014/main" id="{F518A6F3-F156-4FF9-1ABA-81583FB66F6F}"/>
              </a:ext>
            </a:extLst>
          </p:cNvPr>
          <p:cNvSpPr txBox="1"/>
          <p:nvPr/>
        </p:nvSpPr>
        <p:spPr>
          <a:xfrm>
            <a:off x="6338153" y="3258139"/>
            <a:ext cx="2083443" cy="646331"/>
          </a:xfrm>
          <a:prstGeom prst="rect">
            <a:avLst/>
          </a:prstGeom>
          <a:noFill/>
        </p:spPr>
        <p:txBody>
          <a:bodyPr wrap="square" rtlCol="0">
            <a:spAutoFit/>
          </a:bodyPr>
          <a:lstStyle/>
          <a:p>
            <a:r>
              <a:rPr lang="af-ZA" sz="3600" dirty="0"/>
              <a:t>Stap 2</a:t>
            </a:r>
          </a:p>
        </p:txBody>
      </p:sp>
      <p:pic>
        <p:nvPicPr>
          <p:cNvPr id="8" name="Graphic 7" descr="Shoe footprints with solid fill">
            <a:extLst>
              <a:ext uri="{FF2B5EF4-FFF2-40B4-BE49-F238E27FC236}">
                <a16:creationId xmlns:a16="http://schemas.microsoft.com/office/drawing/2014/main" id="{00EABE78-78B4-BC1F-0510-BC532C550AC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4478236">
            <a:off x="5522238" y="4282711"/>
            <a:ext cx="914400" cy="914400"/>
          </a:xfrm>
          <a:prstGeom prst="rect">
            <a:avLst/>
          </a:prstGeom>
        </p:spPr>
      </p:pic>
      <p:sp>
        <p:nvSpPr>
          <p:cNvPr id="9" name="TextBox 8">
            <a:hlinkClick r:id="rId11" action="ppaction://hlinksldjump"/>
            <a:extLst>
              <a:ext uri="{FF2B5EF4-FFF2-40B4-BE49-F238E27FC236}">
                <a16:creationId xmlns:a16="http://schemas.microsoft.com/office/drawing/2014/main" id="{CBD7E138-656A-64CD-810C-1F331E7060A2}"/>
              </a:ext>
            </a:extLst>
          </p:cNvPr>
          <p:cNvSpPr txBox="1"/>
          <p:nvPr/>
        </p:nvSpPr>
        <p:spPr>
          <a:xfrm>
            <a:off x="6379678" y="4363605"/>
            <a:ext cx="2083443" cy="646331"/>
          </a:xfrm>
          <a:prstGeom prst="rect">
            <a:avLst/>
          </a:prstGeom>
          <a:noFill/>
        </p:spPr>
        <p:txBody>
          <a:bodyPr wrap="square" rtlCol="0">
            <a:spAutoFit/>
          </a:bodyPr>
          <a:lstStyle/>
          <a:p>
            <a:r>
              <a:rPr lang="af-ZA" sz="3600" dirty="0"/>
              <a:t>Stap 3</a:t>
            </a:r>
          </a:p>
        </p:txBody>
      </p:sp>
    </p:spTree>
    <p:extLst>
      <p:ext uri="{BB962C8B-B14F-4D97-AF65-F5344CB8AC3E}">
        <p14:creationId xmlns:p14="http://schemas.microsoft.com/office/powerpoint/2010/main" val="2202437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10199-C129-11F0-56F2-2D1AED21CB4C}"/>
              </a:ext>
            </a:extLst>
          </p:cNvPr>
          <p:cNvSpPr>
            <a:spLocks noGrp="1"/>
          </p:cNvSpPr>
          <p:nvPr>
            <p:ph type="title"/>
          </p:nvPr>
        </p:nvSpPr>
        <p:spPr>
          <a:xfrm>
            <a:off x="4364809" y="1057275"/>
            <a:ext cx="7043617" cy="1049318"/>
          </a:xfrm>
        </p:spPr>
        <p:txBody>
          <a:bodyPr/>
          <a:lstStyle/>
          <a:p>
            <a:r>
              <a:rPr lang="af-ZA" cap="none" dirty="0"/>
              <a:t>Kyk mooi na jou vrae</a:t>
            </a:r>
          </a:p>
        </p:txBody>
      </p:sp>
      <p:sp>
        <p:nvSpPr>
          <p:cNvPr id="3" name="Slide Number Placeholder 2">
            <a:extLst>
              <a:ext uri="{FF2B5EF4-FFF2-40B4-BE49-F238E27FC236}">
                <a16:creationId xmlns:a16="http://schemas.microsoft.com/office/drawing/2014/main" id="{370AEC4F-E711-8552-9C34-82C1514A1E37}"/>
              </a:ext>
            </a:extLst>
          </p:cNvPr>
          <p:cNvSpPr>
            <a:spLocks noGrp="1"/>
          </p:cNvSpPr>
          <p:nvPr>
            <p:ph type="sldNum" sz="quarter" idx="10"/>
          </p:nvPr>
        </p:nvSpPr>
        <p:spPr>
          <a:xfrm>
            <a:off x="10438475" y="457199"/>
            <a:ext cx="987552" cy="471489"/>
          </a:xfrm>
        </p:spPr>
        <p:txBody>
          <a:bodyPr/>
          <a:lstStyle/>
          <a:p>
            <a:fld id="{48F63A3B-78C7-47BE-AE5E-E10140E04643}" type="slidenum">
              <a:rPr lang="en-US" smtClean="0"/>
              <a:pPr/>
              <a:t>10</a:t>
            </a:fld>
            <a:endParaRPr lang="en-US" dirty="0"/>
          </a:p>
        </p:txBody>
      </p:sp>
      <p:sp>
        <p:nvSpPr>
          <p:cNvPr id="4" name="Content Placeholder 3">
            <a:extLst>
              <a:ext uri="{FF2B5EF4-FFF2-40B4-BE49-F238E27FC236}">
                <a16:creationId xmlns:a16="http://schemas.microsoft.com/office/drawing/2014/main" id="{BDDD6BDC-E008-6AB7-55A1-46ED9BCF054F}"/>
              </a:ext>
            </a:extLst>
          </p:cNvPr>
          <p:cNvSpPr>
            <a:spLocks noGrp="1"/>
          </p:cNvSpPr>
          <p:nvPr>
            <p:ph idx="11"/>
          </p:nvPr>
        </p:nvSpPr>
        <p:spPr>
          <a:xfrm>
            <a:off x="4144889" y="2495705"/>
            <a:ext cx="7043618" cy="3534705"/>
          </a:xfrm>
        </p:spPr>
        <p:txBody>
          <a:bodyPr>
            <a:normAutofit/>
          </a:bodyPr>
          <a:lstStyle/>
          <a:p>
            <a:pPr marL="342900" lvl="0" indent="-342900">
              <a:lnSpc>
                <a:spcPct val="115000"/>
              </a:lnSpc>
              <a:spcBef>
                <a:spcPts val="400"/>
              </a:spcBef>
              <a:spcAft>
                <a:spcPts val="200"/>
              </a:spcAft>
              <a:buFont typeface="Symbol" panose="05050102010706020507" pitchFamily="18" charset="2"/>
              <a:buChar char=""/>
              <a:tabLst>
                <a:tab pos="228600" algn="l"/>
              </a:tabLst>
            </a:pPr>
            <a:r>
              <a:rPr lang="nl-BE" dirty="0">
                <a:effectLst/>
                <a:ea typeface="Calibri" panose="020F0502020204030204" pitchFamily="34" charset="0"/>
              </a:rPr>
              <a:t>Party vrae is oorbodig – vee hulle uit.</a:t>
            </a:r>
            <a:endParaRPr lang="en-ZA" dirty="0">
              <a:effectLst/>
              <a:ea typeface="Calibri" panose="020F0502020204030204" pitchFamily="34" charset="0"/>
            </a:endParaRPr>
          </a:p>
          <a:p>
            <a:pPr marL="342900" lvl="0" indent="-342900">
              <a:lnSpc>
                <a:spcPct val="115000"/>
              </a:lnSpc>
              <a:spcBef>
                <a:spcPts val="400"/>
              </a:spcBef>
              <a:spcAft>
                <a:spcPts val="200"/>
              </a:spcAft>
              <a:buFont typeface="Symbol" panose="05050102010706020507" pitchFamily="18" charset="2"/>
              <a:buChar char=""/>
              <a:tabLst>
                <a:tab pos="228600" algn="l"/>
              </a:tabLst>
            </a:pPr>
            <a:r>
              <a:rPr lang="nl-BE" dirty="0">
                <a:effectLst/>
                <a:ea typeface="Calibri" panose="020F0502020204030204" pitchFamily="34" charset="0"/>
              </a:rPr>
              <a:t>Jy weet wat sommige vrae se antwoorde is – skryf die antwoorde/inligting neer.</a:t>
            </a:r>
            <a:endParaRPr lang="en-ZA" dirty="0">
              <a:effectLst/>
              <a:ea typeface="Calibri" panose="020F0502020204030204" pitchFamily="34" charset="0"/>
            </a:endParaRPr>
          </a:p>
          <a:p>
            <a:pPr marL="342900" lvl="0" indent="-342900">
              <a:lnSpc>
                <a:spcPct val="115000"/>
              </a:lnSpc>
              <a:spcBef>
                <a:spcPts val="400"/>
              </a:spcBef>
              <a:spcAft>
                <a:spcPts val="200"/>
              </a:spcAft>
              <a:buFont typeface="Symbol" panose="05050102010706020507" pitchFamily="18" charset="2"/>
              <a:buChar char=""/>
              <a:tabLst>
                <a:tab pos="228600" algn="l"/>
              </a:tabLst>
            </a:pPr>
            <a:r>
              <a:rPr lang="nl-BE" dirty="0">
                <a:effectLst/>
                <a:ea typeface="Calibri" panose="020F0502020204030204" pitchFamily="34" charset="0"/>
              </a:rPr>
              <a:t>Party vrae se antwoorde het jy nog nie. Dit is met hierdie laaste groep wat jy nou verder gaan werk om die antwoorde te soek</a:t>
            </a:r>
            <a:r>
              <a:rPr lang="nl-BE">
                <a:effectLst/>
                <a:ea typeface="Calibri" panose="020F0502020204030204" pitchFamily="34" charset="0"/>
              </a:rPr>
              <a:t>. </a:t>
            </a:r>
            <a:br>
              <a:rPr lang="nl-BE">
                <a:effectLst/>
                <a:ea typeface="Calibri" panose="020F0502020204030204" pitchFamily="34" charset="0"/>
              </a:rPr>
            </a:br>
            <a:r>
              <a:rPr lang="en-ZA" b="1" i="1">
                <a:effectLst/>
                <a:ea typeface="Calibri" panose="020F0502020204030204" pitchFamily="34" charset="0"/>
              </a:rPr>
              <a:t>Dit </a:t>
            </a:r>
            <a:r>
              <a:rPr lang="en-ZA" b="1" i="1" dirty="0">
                <a:effectLst/>
                <a:ea typeface="Calibri" panose="020F0502020204030204" pitchFamily="34" charset="0"/>
              </a:rPr>
              <a:t>is die inligting wat </a:t>
            </a:r>
            <a:r>
              <a:rPr lang="en-ZA" b="1" i="1">
                <a:effectLst/>
                <a:ea typeface="Calibri" panose="020F0502020204030204" pitchFamily="34" charset="0"/>
              </a:rPr>
              <a:t>jy kort.</a:t>
            </a:r>
            <a:endParaRPr lang="en-ZA" b="1" dirty="0">
              <a:effectLst/>
              <a:ea typeface="Calibri" panose="020F0502020204030204" pitchFamily="34" charset="0"/>
            </a:endParaRPr>
          </a:p>
        </p:txBody>
      </p:sp>
      <p:pic>
        <p:nvPicPr>
          <p:cNvPr id="6" name="Graphic 5" descr="Badge Question Mark with solid fill">
            <a:extLst>
              <a:ext uri="{FF2B5EF4-FFF2-40B4-BE49-F238E27FC236}">
                <a16:creationId xmlns:a16="http://schemas.microsoft.com/office/drawing/2014/main" id="{ED8C717D-43D9-4AAB-E8F0-D21035AD681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3776" y="3608406"/>
            <a:ext cx="2966013" cy="2966013"/>
          </a:xfrm>
          <a:prstGeom prst="rect">
            <a:avLst/>
          </a:prstGeom>
        </p:spPr>
      </p:pic>
    </p:spTree>
    <p:extLst>
      <p:ext uri="{BB962C8B-B14F-4D97-AF65-F5344CB8AC3E}">
        <p14:creationId xmlns:p14="http://schemas.microsoft.com/office/powerpoint/2010/main" val="1131718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43EC8A-1733-CCF7-081F-EB4667CB3285}"/>
              </a:ext>
            </a:extLst>
          </p:cNvPr>
          <p:cNvSpPr>
            <a:spLocks noGrp="1"/>
          </p:cNvSpPr>
          <p:nvPr>
            <p:ph type="title"/>
          </p:nvPr>
        </p:nvSpPr>
        <p:spPr>
          <a:xfrm>
            <a:off x="416688" y="692943"/>
            <a:ext cx="7796464" cy="1222385"/>
          </a:xfrm>
        </p:spPr>
        <p:txBody>
          <a:bodyPr vert="horz" lIns="91440" tIns="0" rIns="91440" bIns="0" rtlCol="0" anchor="b" anchorCtr="0">
            <a:normAutofit/>
          </a:bodyPr>
          <a:lstStyle/>
          <a:p>
            <a:pPr>
              <a:lnSpc>
                <a:spcPct val="90000"/>
              </a:lnSpc>
            </a:pPr>
            <a:r>
              <a:rPr lang="af-ZA" sz="2800" b="1" kern="1200" cap="none" baseline="0" dirty="0">
                <a:latin typeface="+mj-lt"/>
                <a:ea typeface="+mj-ea"/>
                <a:cs typeface="+mj-cs"/>
              </a:rPr>
              <a:t>Watter inligting oor </a:t>
            </a:r>
            <a:r>
              <a:rPr lang="af-ZA" sz="2800" cap="none" dirty="0"/>
              <a:t>W</a:t>
            </a:r>
            <a:r>
              <a:rPr lang="af-ZA" sz="2800" b="1" kern="1200" cap="none" baseline="0" dirty="0">
                <a:latin typeface="+mj-lt"/>
                <a:ea typeface="+mj-ea"/>
                <a:cs typeface="+mj-cs"/>
              </a:rPr>
              <a:t>hatsApp moet ek in die inligtingstuk vir die ouers insluit?</a:t>
            </a:r>
          </a:p>
        </p:txBody>
      </p:sp>
      <p:sp>
        <p:nvSpPr>
          <p:cNvPr id="2" name="Slide Number Placeholder 1">
            <a:extLst>
              <a:ext uri="{FF2B5EF4-FFF2-40B4-BE49-F238E27FC236}">
                <a16:creationId xmlns:a16="http://schemas.microsoft.com/office/drawing/2014/main" id="{AB69D854-FB65-0E93-CFE2-041F7C41DD24}"/>
              </a:ext>
            </a:extLst>
          </p:cNvPr>
          <p:cNvSpPr>
            <a:spLocks noGrp="1"/>
          </p:cNvSpPr>
          <p:nvPr>
            <p:ph type="sldNum" sz="quarter" idx="10"/>
          </p:nvPr>
        </p:nvSpPr>
        <p:spPr>
          <a:xfrm>
            <a:off x="10438475" y="457199"/>
            <a:ext cx="987552" cy="471489"/>
          </a:xfrm>
        </p:spPr>
        <p:txBody>
          <a:bodyPr vert="horz" lIns="91440" tIns="45720" rIns="0" bIns="45720" rtlCol="0" anchor="ctr">
            <a:normAutofit/>
          </a:bodyPr>
          <a:lstStyle/>
          <a:p>
            <a:pPr>
              <a:spcAft>
                <a:spcPts val="600"/>
              </a:spcAft>
            </a:pPr>
            <a:fld id="{48F63A3B-78C7-47BE-AE5E-E10140E04643}" type="slidenum">
              <a:rPr lang="en-US" smtClean="0"/>
              <a:pPr>
                <a:spcAft>
                  <a:spcPts val="600"/>
                </a:spcAft>
              </a:pPr>
              <a:t>11</a:t>
            </a:fld>
            <a:endParaRPr lang="en-US" dirty="0"/>
          </a:p>
        </p:txBody>
      </p:sp>
      <p:sp>
        <p:nvSpPr>
          <p:cNvPr id="4" name="Content Placeholder 3">
            <a:extLst>
              <a:ext uri="{FF2B5EF4-FFF2-40B4-BE49-F238E27FC236}">
                <a16:creationId xmlns:a16="http://schemas.microsoft.com/office/drawing/2014/main" id="{ACE55D3D-AA24-CF53-6679-29B3C83F7646}"/>
              </a:ext>
            </a:extLst>
          </p:cNvPr>
          <p:cNvSpPr>
            <a:spLocks noGrp="1"/>
          </p:cNvSpPr>
          <p:nvPr>
            <p:ph sz="half" idx="2"/>
          </p:nvPr>
        </p:nvSpPr>
        <p:spPr>
          <a:xfrm>
            <a:off x="243068" y="2430350"/>
            <a:ext cx="4456253" cy="3720337"/>
          </a:xfrm>
        </p:spPr>
        <p:txBody>
          <a:bodyPr vert="horz" lIns="91440" tIns="0" rIns="91440" bIns="0" rtlCol="0">
            <a:noAutofit/>
          </a:bodyPr>
          <a:lstStyle/>
          <a:p>
            <a:pPr marL="342900" lvl="0" indent="-342900">
              <a:spcAft>
                <a:spcPts val="200"/>
              </a:spcAft>
              <a:buFont typeface="Arial" panose="020B0604020202020204" pitchFamily="34" charset="0"/>
              <a:buChar char="•"/>
            </a:pPr>
            <a:r>
              <a:rPr lang="af-ZA" sz="2400" dirty="0">
                <a:effectLst/>
              </a:rPr>
              <a:t>Wat is WhatsApp?</a:t>
            </a:r>
          </a:p>
          <a:p>
            <a:pPr marL="342900" lvl="0" indent="-342900">
              <a:spcAft>
                <a:spcPts val="200"/>
              </a:spcAft>
              <a:buFont typeface="Arial" panose="020B0604020202020204" pitchFamily="34" charset="0"/>
              <a:buChar char="•"/>
            </a:pPr>
            <a:r>
              <a:rPr lang="af-ZA" sz="2400" dirty="0">
                <a:effectLst/>
              </a:rPr>
              <a:t>Hoekom gebruik leerders WhatsApp?</a:t>
            </a:r>
          </a:p>
          <a:p>
            <a:pPr marL="342900" lvl="0" indent="-342900">
              <a:spcAft>
                <a:spcPts val="200"/>
              </a:spcAft>
              <a:buFont typeface="Arial" panose="020B0604020202020204" pitchFamily="34" charset="0"/>
              <a:buChar char="•"/>
            </a:pPr>
            <a:r>
              <a:rPr lang="af-ZA" sz="2400" dirty="0">
                <a:effectLst/>
              </a:rPr>
              <a:t>Waarom wantrou ouers WhatsApp? </a:t>
            </a:r>
          </a:p>
          <a:p>
            <a:pPr marL="342900" lvl="0" indent="-342900">
              <a:spcAft>
                <a:spcPts val="200"/>
              </a:spcAft>
              <a:buFont typeface="Arial" panose="020B0604020202020204" pitchFamily="34" charset="0"/>
              <a:buChar char="•"/>
            </a:pPr>
            <a:r>
              <a:rPr lang="af-ZA" sz="2400" dirty="0">
                <a:effectLst/>
              </a:rPr>
              <a:t>Wat is die doel van WhatsApp?</a:t>
            </a:r>
          </a:p>
          <a:p>
            <a:pPr marL="342900" lvl="0" indent="-342900">
              <a:spcAft>
                <a:spcPts val="200"/>
              </a:spcAft>
              <a:buFont typeface="Arial" panose="020B0604020202020204" pitchFamily="34" charset="0"/>
              <a:buChar char="•"/>
            </a:pPr>
            <a:r>
              <a:rPr lang="af-ZA" sz="2400" dirty="0">
                <a:effectLst/>
              </a:rPr>
              <a:t>Wat is die gevare van WhatsApp?</a:t>
            </a:r>
          </a:p>
        </p:txBody>
      </p:sp>
      <p:sp>
        <p:nvSpPr>
          <p:cNvPr id="8" name="Content Placeholder 3">
            <a:extLst>
              <a:ext uri="{FF2B5EF4-FFF2-40B4-BE49-F238E27FC236}">
                <a16:creationId xmlns:a16="http://schemas.microsoft.com/office/drawing/2014/main" id="{FAD41934-00F1-2652-A8E0-040078670AB0}"/>
              </a:ext>
            </a:extLst>
          </p:cNvPr>
          <p:cNvSpPr txBox="1">
            <a:spLocks/>
          </p:cNvSpPr>
          <p:nvPr/>
        </p:nvSpPr>
        <p:spPr>
          <a:xfrm>
            <a:off x="4782159" y="2303028"/>
            <a:ext cx="6495441" cy="4329266"/>
          </a:xfrm>
          <a:prstGeom prst="rect">
            <a:avLst/>
          </a:prstGeom>
        </p:spPr>
        <p:txBody>
          <a:bodyPr vert="horz" lIns="91440" tIns="0" rIns="91440" bIns="0" rtlCol="0">
            <a:noAutofit/>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accent6"/>
                </a:solidFill>
                <a:latin typeface="+mn-lt"/>
                <a:ea typeface="+mn-ea"/>
                <a:cs typeface="+mn-cs"/>
              </a:defRPr>
            </a:lvl1pPr>
            <a:lvl2pPr marL="347472" indent="-347472" algn="l" defTabSz="914400" rtl="0" eaLnBrk="1" latinLnBrk="0" hangingPunct="1">
              <a:lnSpc>
                <a:spcPct val="100000"/>
              </a:lnSpc>
              <a:spcBef>
                <a:spcPts val="0"/>
              </a:spcBef>
              <a:buFont typeface="Arial" panose="020B0604020202020204" pitchFamily="34" charset="0"/>
              <a:buChar char="•"/>
              <a:defRPr sz="2400" kern="1200">
                <a:solidFill>
                  <a:schemeClr val="accent6"/>
                </a:solidFill>
                <a:latin typeface="+mn-lt"/>
                <a:ea typeface="+mn-ea"/>
                <a:cs typeface="+mn-cs"/>
              </a:defRPr>
            </a:lvl2pPr>
            <a:lvl3pPr marL="685800" indent="-347472" algn="l" defTabSz="914400" rtl="0" eaLnBrk="1" latinLnBrk="0" hangingPunct="1">
              <a:lnSpc>
                <a:spcPct val="100000"/>
              </a:lnSpc>
              <a:spcBef>
                <a:spcPts val="0"/>
              </a:spcBef>
              <a:buFont typeface="Arial" panose="020B0604020202020204" pitchFamily="34" charset="0"/>
              <a:buChar char="•"/>
              <a:defRPr sz="2400" kern="1200">
                <a:solidFill>
                  <a:schemeClr val="accent6"/>
                </a:solidFill>
                <a:latin typeface="+mn-lt"/>
                <a:ea typeface="+mn-ea"/>
                <a:cs typeface="+mn-cs"/>
              </a:defRPr>
            </a:lvl3pPr>
            <a:lvl4pPr marL="16002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4pPr>
            <a:lvl5pPr marL="20574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90000"/>
              </a:lnSpc>
              <a:spcBef>
                <a:spcPts val="1000"/>
              </a:spcBef>
              <a:spcAft>
                <a:spcPts val="200"/>
              </a:spcAft>
              <a:buFont typeface="Arial" panose="020B0604020202020204" pitchFamily="34" charset="0"/>
              <a:buChar char="•"/>
            </a:pPr>
            <a:r>
              <a:rPr lang="af-ZA" dirty="0"/>
              <a:t>Watter raad en wenke kan gegee word om gebruikers van WhatsApp te beskerm?</a:t>
            </a:r>
          </a:p>
          <a:p>
            <a:pPr marL="342900" indent="-342900">
              <a:lnSpc>
                <a:spcPct val="90000"/>
              </a:lnSpc>
              <a:spcBef>
                <a:spcPts val="1000"/>
              </a:spcBef>
              <a:spcAft>
                <a:spcPts val="200"/>
              </a:spcAft>
              <a:buFont typeface="Arial" panose="020B0604020202020204" pitchFamily="34" charset="0"/>
              <a:buChar char="•"/>
            </a:pPr>
            <a:r>
              <a:rPr lang="af-ZA" dirty="0"/>
              <a:t>Wat is die voordele?</a:t>
            </a:r>
          </a:p>
          <a:p>
            <a:pPr marL="342900" indent="-342900">
              <a:lnSpc>
                <a:spcPct val="90000"/>
              </a:lnSpc>
              <a:spcBef>
                <a:spcPts val="1000"/>
              </a:spcBef>
              <a:spcAft>
                <a:spcPts val="200"/>
              </a:spcAft>
              <a:buFont typeface="Arial" panose="020B0604020202020204" pitchFamily="34" charset="0"/>
              <a:buChar char="•"/>
            </a:pPr>
            <a:r>
              <a:rPr lang="af-ZA" dirty="0"/>
              <a:t>Kan enigiemand WhatsApp gebruik? </a:t>
            </a:r>
          </a:p>
          <a:p>
            <a:pPr marL="342900" indent="-342900">
              <a:lnSpc>
                <a:spcPct val="90000"/>
              </a:lnSpc>
              <a:spcBef>
                <a:spcPts val="1000"/>
              </a:spcBef>
              <a:spcAft>
                <a:spcPts val="200"/>
              </a:spcAft>
              <a:buFont typeface="Arial" panose="020B0604020202020204" pitchFamily="34" charset="0"/>
              <a:buChar char="•"/>
            </a:pPr>
            <a:r>
              <a:rPr lang="af-ZA" dirty="0"/>
              <a:t>Wat het mens nodig?</a:t>
            </a:r>
          </a:p>
          <a:p>
            <a:pPr marL="342900" indent="-342900">
              <a:lnSpc>
                <a:spcPct val="90000"/>
              </a:lnSpc>
              <a:spcBef>
                <a:spcPts val="1000"/>
              </a:spcBef>
              <a:spcAft>
                <a:spcPts val="200"/>
              </a:spcAft>
              <a:buFont typeface="Arial" panose="020B0604020202020204" pitchFamily="34" charset="0"/>
              <a:buChar char="•"/>
            </a:pPr>
            <a:r>
              <a:rPr lang="af-ZA" dirty="0"/>
              <a:t>Waarom is WhatsApp so gewild?</a:t>
            </a:r>
          </a:p>
          <a:p>
            <a:pPr marL="342900" indent="-342900">
              <a:lnSpc>
                <a:spcPct val="90000"/>
              </a:lnSpc>
              <a:spcBef>
                <a:spcPts val="1000"/>
              </a:spcBef>
              <a:spcAft>
                <a:spcPts val="200"/>
              </a:spcAft>
              <a:buFont typeface="Arial" panose="020B0604020202020204" pitchFamily="34" charset="0"/>
              <a:buChar char="•"/>
            </a:pPr>
            <a:r>
              <a:rPr lang="af-ZA" dirty="0"/>
              <a:t>Hoe kan WhatsApp my help as ek ’n RTT-leerder is?</a:t>
            </a:r>
          </a:p>
          <a:p>
            <a:pPr marL="342900" indent="-342900">
              <a:lnSpc>
                <a:spcPct val="90000"/>
              </a:lnSpc>
              <a:spcBef>
                <a:spcPts val="1000"/>
              </a:spcBef>
              <a:spcAft>
                <a:spcPts val="600"/>
              </a:spcAft>
              <a:buFont typeface="Arial" panose="020B0604020202020204" pitchFamily="34" charset="0"/>
              <a:buChar char="•"/>
            </a:pPr>
            <a:r>
              <a:rPr lang="af-ZA" dirty="0"/>
              <a:t>Wat kan gebeur as die onderwysers en leerders almal WhatsApp gebruik?</a:t>
            </a:r>
          </a:p>
        </p:txBody>
      </p:sp>
    </p:spTree>
    <p:extLst>
      <p:ext uri="{BB962C8B-B14F-4D97-AF65-F5344CB8AC3E}">
        <p14:creationId xmlns:p14="http://schemas.microsoft.com/office/powerpoint/2010/main" val="4072101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55F2D4-C20E-BEBC-1CCF-4449B0456A7E}"/>
              </a:ext>
            </a:extLst>
          </p:cNvPr>
          <p:cNvSpPr>
            <a:spLocks noGrp="1"/>
          </p:cNvSpPr>
          <p:nvPr>
            <p:ph type="title"/>
          </p:nvPr>
        </p:nvSpPr>
        <p:spPr>
          <a:xfrm>
            <a:off x="914400" y="965393"/>
            <a:ext cx="7631709" cy="1091627"/>
          </a:xfrm>
        </p:spPr>
        <p:txBody>
          <a:bodyPr/>
          <a:lstStyle/>
          <a:p>
            <a:r>
              <a:rPr lang="af-ZA" cap="none" dirty="0"/>
              <a:t>Kyk weer na jou </a:t>
            </a:r>
            <a:r>
              <a:rPr lang="af-ZA" cap="none" dirty="0">
                <a:hlinkClick r:id="rId3" action="ppaction://hlinksldjump"/>
              </a:rPr>
              <a:t>fokusvraag</a:t>
            </a:r>
            <a:endParaRPr lang="af-ZA" cap="none" dirty="0"/>
          </a:p>
        </p:txBody>
      </p:sp>
      <p:sp>
        <p:nvSpPr>
          <p:cNvPr id="11" name="Rectangle 10">
            <a:extLst>
              <a:ext uri="{FF2B5EF4-FFF2-40B4-BE49-F238E27FC236}">
                <a16:creationId xmlns:a16="http://schemas.microsoft.com/office/drawing/2014/main" id="{53A25912-4DB1-9272-A685-2A4407A9AB17}"/>
              </a:ext>
            </a:extLst>
          </p:cNvPr>
          <p:cNvSpPr/>
          <p:nvPr/>
        </p:nvSpPr>
        <p:spPr>
          <a:xfrm>
            <a:off x="978060" y="2313432"/>
            <a:ext cx="7504387" cy="345633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af-ZA"/>
          </a:p>
        </p:txBody>
      </p:sp>
      <p:sp>
        <p:nvSpPr>
          <p:cNvPr id="4" name="Slide Number Placeholder 3">
            <a:extLst>
              <a:ext uri="{FF2B5EF4-FFF2-40B4-BE49-F238E27FC236}">
                <a16:creationId xmlns:a16="http://schemas.microsoft.com/office/drawing/2014/main" id="{C82CE1B8-1C92-D6D2-444B-652DB90E86D1}"/>
              </a:ext>
            </a:extLst>
          </p:cNvPr>
          <p:cNvSpPr>
            <a:spLocks noGrp="1"/>
          </p:cNvSpPr>
          <p:nvPr>
            <p:ph type="sldNum" sz="quarter" idx="10"/>
          </p:nvPr>
        </p:nvSpPr>
        <p:spPr>
          <a:xfrm>
            <a:off x="10358437" y="457199"/>
            <a:ext cx="1067589" cy="471489"/>
          </a:xfrm>
        </p:spPr>
        <p:txBody>
          <a:bodyPr/>
          <a:lstStyle/>
          <a:p>
            <a:fld id="{48F63A3B-78C7-47BE-AE5E-E10140E04643}" type="slidenum">
              <a:rPr lang="en-US" smtClean="0"/>
              <a:pPr/>
              <a:t>12</a:t>
            </a:fld>
            <a:endParaRPr lang="en-US" dirty="0"/>
          </a:p>
        </p:txBody>
      </p:sp>
      <p:sp>
        <p:nvSpPr>
          <p:cNvPr id="9" name="TextBox 8">
            <a:extLst>
              <a:ext uri="{FF2B5EF4-FFF2-40B4-BE49-F238E27FC236}">
                <a16:creationId xmlns:a16="http://schemas.microsoft.com/office/drawing/2014/main" id="{1CDB41B5-AFD5-4040-B520-5AEE38874C2A}"/>
              </a:ext>
            </a:extLst>
          </p:cNvPr>
          <p:cNvSpPr txBox="1"/>
          <p:nvPr/>
        </p:nvSpPr>
        <p:spPr>
          <a:xfrm>
            <a:off x="1091527" y="2621833"/>
            <a:ext cx="7134894" cy="3932359"/>
          </a:xfrm>
          <a:prstGeom prst="rect">
            <a:avLst/>
          </a:prstGeom>
          <a:noFill/>
        </p:spPr>
        <p:txBody>
          <a:bodyPr wrap="square">
            <a:spAutoFit/>
          </a:bodyPr>
          <a:lstStyle/>
          <a:p>
            <a:pPr marL="342900" lvl="0" indent="-342900">
              <a:lnSpc>
                <a:spcPct val="115000"/>
              </a:lnSpc>
              <a:spcBef>
                <a:spcPts val="200"/>
              </a:spcBef>
              <a:spcAft>
                <a:spcPts val="200"/>
              </a:spcAft>
              <a:buFont typeface="Symbol" panose="05050102010706020507" pitchFamily="18" charset="2"/>
              <a:buChar char=""/>
            </a:pPr>
            <a:r>
              <a:rPr lang="nl-BE" sz="2400" dirty="0">
                <a:effectLst/>
                <a:latin typeface="Calibri" panose="020F0502020204030204" pitchFamily="34" charset="0"/>
                <a:ea typeface="Calibri" panose="020F0502020204030204" pitchFamily="34" charset="0"/>
              </a:rPr>
              <a:t>Sal die antwoorde op al jou kleiner vrae help om die fokusvraag te beantwoord? </a:t>
            </a:r>
            <a:r>
              <a:rPr lang="af-ZA" sz="2400" dirty="0">
                <a:effectLst/>
                <a:latin typeface="Calibri" panose="020F0502020204030204" pitchFamily="34" charset="0"/>
                <a:ea typeface="Calibri" panose="020F0502020204030204" pitchFamily="34" charset="0"/>
              </a:rPr>
              <a:t>Indien nie moet jy nog vrae vra</a:t>
            </a:r>
            <a:r>
              <a:rPr lang="af-ZA" sz="2400">
                <a:effectLst/>
                <a:latin typeface="Calibri" panose="020F0502020204030204" pitchFamily="34" charset="0"/>
                <a:ea typeface="Calibri" panose="020F0502020204030204" pitchFamily="34" charset="0"/>
              </a:rPr>
              <a:t>.</a:t>
            </a:r>
            <a:r>
              <a:rPr lang="nl-BE" sz="2400" b="0">
                <a:effectLst/>
                <a:latin typeface="Calibri" panose="020F0502020204030204" pitchFamily="34" charset="0"/>
                <a:ea typeface="Calibri" panose="020F0502020204030204" pitchFamily="34" charset="0"/>
                <a:cs typeface="Arial" panose="020B0604020202020204" pitchFamily="34" charset="0"/>
              </a:rPr>
              <a:t> </a:t>
            </a:r>
          </a:p>
          <a:p>
            <a:pPr marL="342900" lvl="0" indent="-342900">
              <a:lnSpc>
                <a:spcPct val="115000"/>
              </a:lnSpc>
              <a:spcBef>
                <a:spcPts val="200"/>
              </a:spcBef>
              <a:spcAft>
                <a:spcPts val="200"/>
              </a:spcAft>
              <a:buFont typeface="Symbol" panose="05050102010706020507" pitchFamily="18" charset="2"/>
              <a:buChar char=""/>
            </a:pPr>
            <a:r>
              <a:rPr lang="nl-BE" sz="2400" b="0">
                <a:effectLst/>
                <a:latin typeface="Calibri" panose="020F0502020204030204" pitchFamily="34" charset="0"/>
                <a:ea typeface="Calibri" panose="020F0502020204030204" pitchFamily="34" charset="0"/>
                <a:cs typeface="Arial" panose="020B0604020202020204" pitchFamily="34" charset="0"/>
              </a:rPr>
              <a:t>Groepeer </a:t>
            </a:r>
            <a:r>
              <a:rPr lang="nl-BE" sz="2400" b="0" dirty="0">
                <a:effectLst/>
                <a:latin typeface="Calibri" panose="020F0502020204030204" pitchFamily="34" charset="0"/>
                <a:ea typeface="Calibri" panose="020F0502020204030204" pitchFamily="34" charset="0"/>
                <a:cs typeface="Arial" panose="020B0604020202020204" pitchFamily="34" charset="0"/>
              </a:rPr>
              <a:t>nou verwante vrae en besluit op gepaste opskrifte wat by die groepe vrae pas. </a:t>
            </a:r>
            <a:r>
              <a:rPr lang="af-ZA" sz="2400" b="0" dirty="0">
                <a:effectLst/>
                <a:latin typeface="Calibri" panose="020F0502020204030204" pitchFamily="34" charset="0"/>
                <a:ea typeface="Calibri" panose="020F0502020204030204" pitchFamily="34" charset="0"/>
                <a:cs typeface="Arial" panose="020B0604020202020204" pitchFamily="34" charset="0"/>
              </a:rPr>
              <a:t>Voeg nog vrae </a:t>
            </a:r>
            <a:r>
              <a:rPr lang="en-US" sz="2400" b="0" dirty="0">
                <a:effectLst/>
                <a:latin typeface="Calibri" panose="020F0502020204030204" pitchFamily="34" charset="0"/>
                <a:ea typeface="Calibri" panose="020F0502020204030204" pitchFamily="34" charset="0"/>
                <a:cs typeface="Arial" panose="020B0604020202020204" pitchFamily="34" charset="0"/>
              </a:rPr>
              <a:t>by </a:t>
            </a:r>
            <a:r>
              <a:rPr lang="af-ZA" sz="2400" b="0" dirty="0">
                <a:effectLst/>
                <a:latin typeface="Calibri" panose="020F0502020204030204" pitchFamily="34" charset="0"/>
                <a:ea typeface="Calibri" panose="020F0502020204030204" pitchFamily="34" charset="0"/>
                <a:cs typeface="Arial" panose="020B0604020202020204" pitchFamily="34" charset="0"/>
              </a:rPr>
              <a:t>indien</a:t>
            </a:r>
            <a:r>
              <a:rPr lang="en-US" sz="2400" b="0" dirty="0">
                <a:effectLst/>
                <a:latin typeface="Calibri" panose="020F0502020204030204" pitchFamily="34" charset="0"/>
                <a:ea typeface="Calibri" panose="020F0502020204030204" pitchFamily="34" charset="0"/>
                <a:cs typeface="Arial" panose="020B0604020202020204" pitchFamily="34" charset="0"/>
              </a:rPr>
              <a:t> nodig. </a:t>
            </a:r>
          </a:p>
          <a:p>
            <a:pPr marL="342900" lvl="0" indent="-342900">
              <a:lnSpc>
                <a:spcPct val="115000"/>
              </a:lnSpc>
              <a:spcBef>
                <a:spcPts val="200"/>
              </a:spcBef>
              <a:spcAft>
                <a:spcPts val="200"/>
              </a:spcAft>
              <a:buFont typeface="Symbol" panose="05050102010706020507" pitchFamily="18" charset="2"/>
              <a:buChar char=""/>
            </a:pPr>
            <a:r>
              <a:rPr lang="en-US" sz="2400" dirty="0">
                <a:latin typeface="Calibri" panose="020F0502020204030204" pitchFamily="34" charset="0"/>
                <a:ea typeface="Calibri" panose="020F0502020204030204" pitchFamily="34" charset="0"/>
                <a:cs typeface="Arial" panose="020B0604020202020204" pitchFamily="34" charset="0"/>
              </a:rPr>
              <a:t>Tik die </a:t>
            </a:r>
            <a:r>
              <a:rPr lang="af-ZA" sz="2400" dirty="0">
                <a:latin typeface="Calibri" panose="020F0502020204030204" pitchFamily="34" charset="0"/>
                <a:ea typeface="Calibri" panose="020F0502020204030204" pitchFamily="34" charset="0"/>
                <a:cs typeface="Arial" panose="020B0604020202020204" pitchFamily="34" charset="0"/>
              </a:rPr>
              <a:t>vrae </a:t>
            </a:r>
            <a:r>
              <a:rPr lang="af-ZA" sz="2400">
                <a:latin typeface="Calibri" panose="020F0502020204030204" pitchFamily="34" charset="0"/>
                <a:ea typeface="Calibri" panose="020F0502020204030204" pitchFamily="34" charset="0"/>
                <a:cs typeface="Arial" panose="020B0604020202020204" pitchFamily="34" charset="0"/>
              </a:rPr>
              <a:t>in ’n </a:t>
            </a:r>
            <a:r>
              <a:rPr lang="af-ZA" sz="2400">
                <a:latin typeface="Calibri" panose="020F0502020204030204" pitchFamily="34" charset="0"/>
                <a:ea typeface="Calibri" panose="020F0502020204030204" pitchFamily="34" charset="0"/>
                <a:cs typeface="Arial" panose="020B0604020202020204" pitchFamily="34" charset="0"/>
                <a:hlinkClick r:id="rId4" action="ppaction://hlinksldjump"/>
              </a:rPr>
              <a:t>tabel</a:t>
            </a:r>
            <a:r>
              <a:rPr lang="af-ZA" sz="2400">
                <a:latin typeface="Calibri" panose="020F0502020204030204" pitchFamily="34" charset="0"/>
                <a:ea typeface="Calibri" panose="020F0502020204030204" pitchFamily="34" charset="0"/>
                <a:cs typeface="Arial" panose="020B0604020202020204" pitchFamily="34" charset="0"/>
              </a:rPr>
              <a:t> in.</a:t>
            </a:r>
            <a:endParaRPr lang="af-ZA" sz="2400" dirty="0"/>
          </a:p>
          <a:p>
            <a:pPr marL="342900" indent="-342900">
              <a:buFont typeface="Arial" panose="020B0604020202020204" pitchFamily="34" charset="0"/>
              <a:buChar char="•"/>
            </a:pPr>
            <a:endParaRPr lang="af-ZA" sz="2400" dirty="0">
              <a:latin typeface="Calibri" panose="020F0502020204030204" pitchFamily="34" charset="0"/>
              <a:ea typeface="Calibri" panose="020F0502020204030204" pitchFamily="34" charset="0"/>
            </a:endParaRPr>
          </a:p>
          <a:p>
            <a:endParaRPr lang="af-ZA" sz="2400" dirty="0"/>
          </a:p>
        </p:txBody>
      </p:sp>
      <p:sp>
        <p:nvSpPr>
          <p:cNvPr id="2" name="Picture Placeholder 14">
            <a:extLst>
              <a:ext uri="{FF2B5EF4-FFF2-40B4-BE49-F238E27FC236}">
                <a16:creationId xmlns:a16="http://schemas.microsoft.com/office/drawing/2014/main" id="{DCEABC50-B145-1A7A-29E3-5DCD57DD6890}"/>
              </a:ext>
            </a:extLst>
          </p:cNvPr>
          <p:cNvSpPr>
            <a:spLocks noGrp="1"/>
          </p:cNvSpPr>
          <p:nvPr>
            <p:ph type="pic" sz="quarter" idx="14"/>
          </p:nvPr>
        </p:nvSpPr>
        <p:spPr>
          <a:xfrm>
            <a:off x="8989454" y="965393"/>
            <a:ext cx="3202545" cy="5892607"/>
          </a:xfrm>
        </p:spPr>
        <p:txBody>
          <a:bodyPr/>
          <a:lstStyle/>
          <a:p>
            <a:r>
              <a:rPr lang="af-ZA" dirty="0"/>
              <a:t> </a:t>
            </a:r>
          </a:p>
        </p:txBody>
      </p:sp>
    </p:spTree>
    <p:extLst>
      <p:ext uri="{BB962C8B-B14F-4D97-AF65-F5344CB8AC3E}">
        <p14:creationId xmlns:p14="http://schemas.microsoft.com/office/powerpoint/2010/main" val="1941619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55F2D4-C20E-BEBC-1CCF-4449B0456A7E}"/>
              </a:ext>
            </a:extLst>
          </p:cNvPr>
          <p:cNvSpPr>
            <a:spLocks noGrp="1"/>
          </p:cNvSpPr>
          <p:nvPr>
            <p:ph type="title"/>
          </p:nvPr>
        </p:nvSpPr>
        <p:spPr>
          <a:xfrm>
            <a:off x="914400" y="-49194"/>
            <a:ext cx="10511627" cy="1012785"/>
          </a:xfrm>
        </p:spPr>
        <p:txBody>
          <a:bodyPr anchor="b">
            <a:normAutofit/>
          </a:bodyPr>
          <a:lstStyle/>
          <a:p>
            <a:r>
              <a:rPr lang="af-ZA" cap="none" dirty="0"/>
              <a:t>Tabel</a:t>
            </a:r>
          </a:p>
        </p:txBody>
      </p:sp>
      <p:sp>
        <p:nvSpPr>
          <p:cNvPr id="4" name="Slide Number Placeholder 3">
            <a:extLst>
              <a:ext uri="{FF2B5EF4-FFF2-40B4-BE49-F238E27FC236}">
                <a16:creationId xmlns:a16="http://schemas.microsoft.com/office/drawing/2014/main" id="{C82CE1B8-1C92-D6D2-444B-652DB90E86D1}"/>
              </a:ext>
            </a:extLst>
          </p:cNvPr>
          <p:cNvSpPr>
            <a:spLocks noGrp="1"/>
          </p:cNvSpPr>
          <p:nvPr>
            <p:ph type="sldNum" sz="quarter" idx="10"/>
          </p:nvPr>
        </p:nvSpPr>
        <p:spPr>
          <a:xfrm>
            <a:off x="10358437" y="457199"/>
            <a:ext cx="1067589" cy="471489"/>
          </a:xfrm>
        </p:spPr>
        <p:txBody>
          <a:bodyPr anchor="ctr">
            <a:normAutofit/>
          </a:bodyPr>
          <a:lstStyle/>
          <a:p>
            <a:pPr>
              <a:spcAft>
                <a:spcPts val="600"/>
              </a:spcAft>
            </a:pPr>
            <a:fld id="{48F63A3B-78C7-47BE-AE5E-E10140E04643}" type="slidenum">
              <a:rPr lang="en-US" smtClean="0"/>
              <a:pPr>
                <a:spcAft>
                  <a:spcPts val="600"/>
                </a:spcAft>
              </a:pPr>
              <a:t>13</a:t>
            </a:fld>
            <a:endParaRPr lang="en-US"/>
          </a:p>
        </p:txBody>
      </p:sp>
      <p:graphicFrame>
        <p:nvGraphicFramePr>
          <p:cNvPr id="2" name="Table 1">
            <a:extLst>
              <a:ext uri="{FF2B5EF4-FFF2-40B4-BE49-F238E27FC236}">
                <a16:creationId xmlns:a16="http://schemas.microsoft.com/office/drawing/2014/main" id="{20D15F58-3246-C230-CE7C-586DA736D928}"/>
              </a:ext>
            </a:extLst>
          </p:cNvPr>
          <p:cNvGraphicFramePr>
            <a:graphicFrameLocks noGrp="1"/>
          </p:cNvGraphicFramePr>
          <p:nvPr>
            <p:extLst>
              <p:ext uri="{D42A27DB-BD31-4B8C-83A1-F6EECF244321}">
                <p14:modId xmlns:p14="http://schemas.microsoft.com/office/powerpoint/2010/main" val="3642009080"/>
              </p:ext>
            </p:extLst>
          </p:nvPr>
        </p:nvGraphicFramePr>
        <p:xfrm>
          <a:off x="613458" y="976296"/>
          <a:ext cx="11111696" cy="5745298"/>
        </p:xfrm>
        <a:graphic>
          <a:graphicData uri="http://schemas.openxmlformats.org/drawingml/2006/table">
            <a:tbl>
              <a:tblPr firstRow="1" firstCol="1" bandRow="1" bandCol="1">
                <a:tableStyleId>{3B4B98B0-60AC-42C2-AFA5-B58CD77FA1E5}</a:tableStyleId>
              </a:tblPr>
              <a:tblGrid>
                <a:gridCol w="4720805">
                  <a:extLst>
                    <a:ext uri="{9D8B030D-6E8A-4147-A177-3AD203B41FA5}">
                      <a16:colId xmlns:a16="http://schemas.microsoft.com/office/drawing/2014/main" val="3083525048"/>
                    </a:ext>
                  </a:extLst>
                </a:gridCol>
                <a:gridCol w="4720805">
                  <a:extLst>
                    <a:ext uri="{9D8B030D-6E8A-4147-A177-3AD203B41FA5}">
                      <a16:colId xmlns:a16="http://schemas.microsoft.com/office/drawing/2014/main" val="2048465675"/>
                    </a:ext>
                  </a:extLst>
                </a:gridCol>
                <a:gridCol w="1670086">
                  <a:extLst>
                    <a:ext uri="{9D8B030D-6E8A-4147-A177-3AD203B41FA5}">
                      <a16:colId xmlns:a16="http://schemas.microsoft.com/office/drawing/2014/main" val="662041500"/>
                    </a:ext>
                  </a:extLst>
                </a:gridCol>
              </a:tblGrid>
              <a:tr h="242577">
                <a:tc>
                  <a:txBody>
                    <a:bodyPr/>
                    <a:lstStyle/>
                    <a:p>
                      <a:pPr algn="ctr">
                        <a:lnSpc>
                          <a:spcPct val="115000"/>
                        </a:lnSpc>
                        <a:spcBef>
                          <a:spcPts val="300"/>
                        </a:spcBef>
                        <a:spcAft>
                          <a:spcPts val="300"/>
                        </a:spcAft>
                      </a:pPr>
                      <a:r>
                        <a:rPr lang="en-US" sz="1600">
                          <a:effectLst/>
                          <a:highlight>
                            <a:srgbClr val="D9D9D9"/>
                          </a:highlight>
                        </a:rPr>
                        <a:t>Moontlike paragraafopskrifte</a:t>
                      </a:r>
                      <a:endParaRPr lang="en-ZA" sz="1600">
                        <a:effectLst/>
                        <a:highlight>
                          <a:srgbClr val="D9D9D9"/>
                        </a:highligh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15000"/>
                        </a:lnSpc>
                        <a:spcBef>
                          <a:spcPts val="300"/>
                        </a:spcBef>
                        <a:spcAft>
                          <a:spcPts val="300"/>
                        </a:spcAft>
                      </a:pPr>
                      <a:r>
                        <a:rPr lang="en-US" sz="1600">
                          <a:effectLst/>
                          <a:highlight>
                            <a:srgbClr val="D9D9D9"/>
                          </a:highlight>
                        </a:rPr>
                        <a:t>Vrae</a:t>
                      </a:r>
                      <a:endParaRPr lang="en-ZA" sz="1600">
                        <a:effectLst/>
                        <a:highlight>
                          <a:srgbClr val="D9D9D9"/>
                        </a:highligh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15000"/>
                        </a:lnSpc>
                        <a:spcBef>
                          <a:spcPts val="300"/>
                        </a:spcBef>
                        <a:spcAft>
                          <a:spcPts val="300"/>
                        </a:spcAft>
                      </a:pPr>
                      <a:r>
                        <a:rPr lang="en-US" sz="1600">
                          <a:effectLst/>
                          <a:highlight>
                            <a:srgbClr val="D9D9D9"/>
                          </a:highlight>
                        </a:rPr>
                        <a:t>Bronne</a:t>
                      </a:r>
                      <a:endParaRPr lang="en-ZA" sz="1600">
                        <a:effectLst/>
                        <a:highlight>
                          <a:srgbClr val="D9D9D9"/>
                        </a:highligh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722206666"/>
                  </a:ext>
                </a:extLst>
              </a:tr>
              <a:tr h="242577">
                <a:tc rowSpan="5">
                  <a:txBody>
                    <a:bodyPr/>
                    <a:lstStyle/>
                    <a:p>
                      <a:pPr>
                        <a:lnSpc>
                          <a:spcPct val="115000"/>
                        </a:lnSpc>
                        <a:spcAft>
                          <a:spcPts val="600"/>
                        </a:spcAft>
                      </a:pPr>
                      <a:r>
                        <a:rPr lang="af-ZA" sz="1600" noProof="0" dirty="0">
                          <a:effectLst/>
                        </a:rPr>
                        <a:t>Inleiding</a:t>
                      </a:r>
                      <a:endParaRPr lang="af-ZA" sz="1600" noProof="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a:effectLst/>
                        </a:rPr>
                        <a:t>Hoekom gebruik leerders WhatsApp?</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659608460"/>
                  </a:ext>
                </a:extLst>
              </a:tr>
              <a:tr h="243514">
                <a:tc vMerge="1">
                  <a:txBody>
                    <a:bodyPr/>
                    <a:lstStyle/>
                    <a:p>
                      <a:endParaRPr lang="af-ZA"/>
                    </a:p>
                  </a:txBody>
                  <a:tcPr/>
                </a:tc>
                <a:tc>
                  <a:txBody>
                    <a:bodyPr/>
                    <a:lstStyle/>
                    <a:p>
                      <a:pPr>
                        <a:lnSpc>
                          <a:spcPct val="115000"/>
                        </a:lnSpc>
                        <a:spcBef>
                          <a:spcPts val="1800"/>
                        </a:spcBef>
                        <a:spcAft>
                          <a:spcPts val="600"/>
                        </a:spcAft>
                      </a:pPr>
                      <a:r>
                        <a:rPr lang="nl-BE" sz="1600">
                          <a:effectLst/>
                        </a:rPr>
                        <a:t>Hoeveel leerders gebruik reeds WhatsApp?</a:t>
                      </a:r>
                      <a:endParaRPr lang="en-ZA" sz="1600" b="1">
                        <a:effectLst/>
                        <a:latin typeface="Comic Sans MS" panose="030F0702030302020204" pitchFamily="66" charset="0"/>
                        <a:ea typeface="Dotum" panose="020B0600000101010101" pitchFamily="34" charset="-127"/>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nl-BE"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431696966"/>
                  </a:ext>
                </a:extLst>
              </a:tr>
              <a:tr h="242577">
                <a:tc vMerge="1">
                  <a:txBody>
                    <a:bodyPr/>
                    <a:lstStyle/>
                    <a:p>
                      <a:endParaRPr lang="af-ZA"/>
                    </a:p>
                  </a:txBody>
                  <a:tcPr/>
                </a:tc>
                <a:tc>
                  <a:txBody>
                    <a:bodyPr/>
                    <a:lstStyle/>
                    <a:p>
                      <a:pPr>
                        <a:lnSpc>
                          <a:spcPct val="115000"/>
                        </a:lnSpc>
                        <a:spcAft>
                          <a:spcPts val="600"/>
                        </a:spcAft>
                      </a:pPr>
                      <a:r>
                        <a:rPr lang="nl-BE" sz="1600">
                          <a:effectLst/>
                        </a:rPr>
                        <a:t>Hoeveel leerders gebruik WhatsApp vir skoolwerk?</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nl-BE"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414188065"/>
                  </a:ext>
                </a:extLst>
              </a:tr>
              <a:tr h="242577">
                <a:tc vMerge="1">
                  <a:txBody>
                    <a:bodyPr/>
                    <a:lstStyle/>
                    <a:p>
                      <a:endParaRPr lang="af-ZA"/>
                    </a:p>
                  </a:txBody>
                  <a:tcPr/>
                </a:tc>
                <a:tc>
                  <a:txBody>
                    <a:bodyPr/>
                    <a:lstStyle/>
                    <a:p>
                      <a:pPr>
                        <a:lnSpc>
                          <a:spcPct val="115000"/>
                        </a:lnSpc>
                        <a:spcAft>
                          <a:spcPts val="600"/>
                        </a:spcAft>
                      </a:pPr>
                      <a:r>
                        <a:rPr lang="nl-BE" sz="1600" dirty="0">
                          <a:effectLst/>
                        </a:rPr>
                        <a:t>Waarvoor word die WhatsApp-groepe gebruik?</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nl-BE"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271894669"/>
                  </a:ext>
                </a:extLst>
              </a:tr>
              <a:tr h="242577">
                <a:tc vMerge="1">
                  <a:txBody>
                    <a:bodyPr/>
                    <a:lstStyle/>
                    <a:p>
                      <a:endParaRPr lang="af-ZA"/>
                    </a:p>
                  </a:txBody>
                  <a:tcPr/>
                </a:tc>
                <a:tc>
                  <a:txBody>
                    <a:bodyPr/>
                    <a:lstStyle/>
                    <a:p>
                      <a:pPr>
                        <a:lnSpc>
                          <a:spcPct val="115000"/>
                        </a:lnSpc>
                        <a:spcAft>
                          <a:spcPts val="600"/>
                        </a:spcAft>
                      </a:pPr>
                      <a:r>
                        <a:rPr lang="en-US" sz="1600" dirty="0" err="1">
                          <a:effectLst/>
                        </a:rPr>
                        <a:t>Waarom</a:t>
                      </a:r>
                      <a:r>
                        <a:rPr lang="en-US" sz="1600" dirty="0">
                          <a:effectLst/>
                        </a:rPr>
                        <a:t> </a:t>
                      </a:r>
                      <a:r>
                        <a:rPr lang="en-US" sz="1600" dirty="0" err="1">
                          <a:effectLst/>
                        </a:rPr>
                        <a:t>wantrou</a:t>
                      </a:r>
                      <a:r>
                        <a:rPr lang="en-US" sz="1600" dirty="0">
                          <a:effectLst/>
                        </a:rPr>
                        <a:t> </a:t>
                      </a:r>
                      <a:r>
                        <a:rPr lang="en-US" sz="1600" dirty="0" err="1">
                          <a:effectLst/>
                        </a:rPr>
                        <a:t>ouers</a:t>
                      </a:r>
                      <a:r>
                        <a:rPr lang="en-US" sz="1600" dirty="0">
                          <a:effectLst/>
                        </a:rPr>
                        <a:t> WhatsApp?</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17354214"/>
                  </a:ext>
                </a:extLst>
              </a:tr>
              <a:tr h="242577">
                <a:tc rowSpan="4">
                  <a:txBody>
                    <a:bodyPr/>
                    <a:lstStyle/>
                    <a:p>
                      <a:pPr>
                        <a:lnSpc>
                          <a:spcPct val="115000"/>
                        </a:lnSpc>
                        <a:spcAft>
                          <a:spcPts val="600"/>
                        </a:spcAft>
                      </a:pPr>
                      <a:r>
                        <a:rPr lang="af-ZA" sz="1600" noProof="0" dirty="0">
                          <a:effectLst/>
                        </a:rPr>
                        <a:t>Basiese inligting</a:t>
                      </a:r>
                      <a:endParaRPr lang="af-ZA" sz="1600" noProof="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a:effectLst/>
                        </a:rPr>
                        <a:t>Wat is WhatsApp?</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047103911"/>
                  </a:ext>
                </a:extLst>
              </a:tr>
              <a:tr h="242577">
                <a:tc vMerge="1">
                  <a:txBody>
                    <a:bodyPr/>
                    <a:lstStyle/>
                    <a:p>
                      <a:endParaRPr lang="af-ZA"/>
                    </a:p>
                  </a:txBody>
                  <a:tcPr/>
                </a:tc>
                <a:tc>
                  <a:txBody>
                    <a:bodyPr/>
                    <a:lstStyle/>
                    <a:p>
                      <a:pPr>
                        <a:lnSpc>
                          <a:spcPct val="115000"/>
                        </a:lnSpc>
                        <a:spcAft>
                          <a:spcPts val="600"/>
                        </a:spcAft>
                      </a:pPr>
                      <a:r>
                        <a:rPr lang="af-ZA" sz="1600" noProof="0" dirty="0">
                          <a:effectLst/>
                        </a:rPr>
                        <a:t>Wat het mens nodig?</a:t>
                      </a:r>
                      <a:endParaRPr lang="af-ZA" sz="1600" noProof="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36858205"/>
                  </a:ext>
                </a:extLst>
              </a:tr>
              <a:tr h="242577">
                <a:tc vMerge="1">
                  <a:txBody>
                    <a:bodyPr/>
                    <a:lstStyle/>
                    <a:p>
                      <a:endParaRPr lang="af-ZA"/>
                    </a:p>
                  </a:txBody>
                  <a:tcPr/>
                </a:tc>
                <a:tc>
                  <a:txBody>
                    <a:bodyPr/>
                    <a:lstStyle/>
                    <a:p>
                      <a:pPr>
                        <a:lnSpc>
                          <a:spcPct val="115000"/>
                        </a:lnSpc>
                        <a:spcAft>
                          <a:spcPts val="600"/>
                        </a:spcAft>
                      </a:pPr>
                      <a:r>
                        <a:rPr lang="en-US" sz="1600">
                          <a:effectLst/>
                        </a:rPr>
                        <a:t>Kan enigiemand WhatsApp gebruik?</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414478260"/>
                  </a:ext>
                </a:extLst>
              </a:tr>
              <a:tr h="242577">
                <a:tc vMerge="1">
                  <a:txBody>
                    <a:bodyPr/>
                    <a:lstStyle/>
                    <a:p>
                      <a:endParaRPr lang="af-ZA"/>
                    </a:p>
                  </a:txBody>
                  <a:tcPr/>
                </a:tc>
                <a:tc>
                  <a:txBody>
                    <a:bodyPr/>
                    <a:lstStyle/>
                    <a:p>
                      <a:pPr>
                        <a:lnSpc>
                          <a:spcPct val="115000"/>
                        </a:lnSpc>
                        <a:spcAft>
                          <a:spcPts val="600"/>
                        </a:spcAft>
                      </a:pPr>
                      <a:r>
                        <a:rPr lang="nl-BE" sz="1600">
                          <a:effectLst/>
                        </a:rPr>
                        <a:t>Wat is die doel van WhatsApp?</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nl-BE"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8034536"/>
                  </a:ext>
                </a:extLst>
              </a:tr>
              <a:tr h="242577">
                <a:tc rowSpan="4">
                  <a:txBody>
                    <a:bodyPr/>
                    <a:lstStyle/>
                    <a:p>
                      <a:pPr>
                        <a:lnSpc>
                          <a:spcPct val="115000"/>
                        </a:lnSpc>
                        <a:spcAft>
                          <a:spcPts val="600"/>
                        </a:spcAft>
                      </a:pPr>
                      <a:r>
                        <a:rPr lang="en-US" sz="1600" dirty="0" err="1">
                          <a:effectLst/>
                        </a:rPr>
                        <a:t>Voordele</a:t>
                      </a:r>
                      <a:r>
                        <a:rPr lang="en-US" sz="1600" dirty="0">
                          <a:effectLst/>
                        </a:rPr>
                        <a:t> van WhatsApp</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a:effectLst/>
                        </a:rPr>
                        <a:t>Waarom is WhatsApp so gewild?</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705644633"/>
                  </a:ext>
                </a:extLst>
              </a:tr>
              <a:tr h="242577">
                <a:tc vMerge="1">
                  <a:txBody>
                    <a:bodyPr/>
                    <a:lstStyle/>
                    <a:p>
                      <a:endParaRPr lang="af-ZA"/>
                    </a:p>
                  </a:txBody>
                  <a:tcPr/>
                </a:tc>
                <a:tc>
                  <a:txBody>
                    <a:bodyPr/>
                    <a:lstStyle/>
                    <a:p>
                      <a:pPr>
                        <a:lnSpc>
                          <a:spcPct val="115000"/>
                        </a:lnSpc>
                        <a:spcAft>
                          <a:spcPts val="600"/>
                        </a:spcAft>
                      </a:pPr>
                      <a:r>
                        <a:rPr lang="en-US" sz="1600" dirty="0">
                          <a:effectLst/>
                        </a:rPr>
                        <a:t>Wat </a:t>
                      </a:r>
                      <a:r>
                        <a:rPr lang="af-ZA" sz="1600" noProof="0" dirty="0">
                          <a:effectLst/>
                        </a:rPr>
                        <a:t>is die voordele</a:t>
                      </a:r>
                      <a:r>
                        <a:rPr lang="en-US" sz="1600" dirty="0">
                          <a:effectLst/>
                        </a:rPr>
                        <a:t>?</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217958988"/>
                  </a:ext>
                </a:extLst>
              </a:tr>
              <a:tr h="242577">
                <a:tc vMerge="1">
                  <a:txBody>
                    <a:bodyPr/>
                    <a:lstStyle/>
                    <a:p>
                      <a:endParaRPr lang="af-ZA"/>
                    </a:p>
                  </a:txBody>
                  <a:tcPr/>
                </a:tc>
                <a:tc>
                  <a:txBody>
                    <a:bodyPr/>
                    <a:lstStyle/>
                    <a:p>
                      <a:pPr>
                        <a:lnSpc>
                          <a:spcPct val="115000"/>
                        </a:lnSpc>
                        <a:spcAft>
                          <a:spcPts val="600"/>
                        </a:spcAft>
                      </a:pPr>
                      <a:r>
                        <a:rPr lang="en-US" sz="1600">
                          <a:effectLst/>
                        </a:rPr>
                        <a:t>Hoe kan WhatsApp my help as ek ’n RTT-leerder is?</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938836943"/>
                  </a:ext>
                </a:extLst>
              </a:tr>
              <a:tr h="501262">
                <a:tc vMerge="1">
                  <a:txBody>
                    <a:bodyPr/>
                    <a:lstStyle/>
                    <a:p>
                      <a:endParaRPr lang="af-ZA"/>
                    </a:p>
                  </a:txBody>
                  <a:tcPr/>
                </a:tc>
                <a:tc>
                  <a:txBody>
                    <a:bodyPr/>
                    <a:lstStyle/>
                    <a:p>
                      <a:pPr>
                        <a:lnSpc>
                          <a:spcPct val="115000"/>
                        </a:lnSpc>
                        <a:spcAft>
                          <a:spcPts val="600"/>
                        </a:spcAft>
                      </a:pPr>
                      <a:r>
                        <a:rPr lang="nl-BE" sz="1600">
                          <a:effectLst/>
                        </a:rPr>
                        <a:t>Wat kan gebeur as die onderwysers en leerders almal WhatsApp gebruik?</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nl-BE"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2693900"/>
                  </a:ext>
                </a:extLst>
              </a:tr>
              <a:tr h="571557">
                <a:tc>
                  <a:txBody>
                    <a:bodyPr/>
                    <a:lstStyle/>
                    <a:p>
                      <a:pPr>
                        <a:lnSpc>
                          <a:spcPct val="115000"/>
                        </a:lnSpc>
                        <a:spcAft>
                          <a:spcPts val="600"/>
                        </a:spcAft>
                      </a:pPr>
                      <a:r>
                        <a:rPr lang="en-US" sz="1600" dirty="0" err="1">
                          <a:effectLst/>
                        </a:rPr>
                        <a:t>Gevare</a:t>
                      </a:r>
                      <a:r>
                        <a:rPr lang="en-US" sz="1600" dirty="0">
                          <a:effectLst/>
                        </a:rPr>
                        <a:t> van WhatsApp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nl-BE" sz="1600" dirty="0">
                          <a:effectLst/>
                        </a:rPr>
                        <a:t>Wat is die gevare van WhatsApp?</a:t>
                      </a:r>
                      <a:endParaRPr lang="en-ZA" sz="1600" dirty="0">
                        <a:effectLst/>
                      </a:endParaRPr>
                    </a:p>
                    <a:p>
                      <a:pPr>
                        <a:lnSpc>
                          <a:spcPct val="115000"/>
                        </a:lnSpc>
                        <a:spcAft>
                          <a:spcPts val="600"/>
                        </a:spcAft>
                      </a:pPr>
                      <a:r>
                        <a:rPr lang="nl-BE"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nl-BE"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682373"/>
                  </a:ext>
                </a:extLst>
              </a:tr>
              <a:tr h="830243">
                <a:tc>
                  <a:txBody>
                    <a:bodyPr/>
                    <a:lstStyle/>
                    <a:p>
                      <a:pPr>
                        <a:lnSpc>
                          <a:spcPct val="115000"/>
                        </a:lnSpc>
                        <a:spcAft>
                          <a:spcPts val="600"/>
                        </a:spcAft>
                      </a:pPr>
                      <a:r>
                        <a:rPr lang="nl-BE" sz="1600" dirty="0">
                          <a:effectLst/>
                        </a:rPr>
                        <a:t>Hoe om WhatsApp veilig te gebruik</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nl-BE" sz="1600" dirty="0">
                          <a:effectLst/>
                        </a:rPr>
                        <a:t>Watter raad en wenke kan gegee word om gebruikers van WhatsApp te beskerm?</a:t>
                      </a:r>
                      <a:endParaRPr lang="en-ZA" sz="1600" dirty="0">
                        <a:effectLst/>
                      </a:endParaRPr>
                    </a:p>
                    <a:p>
                      <a:pPr>
                        <a:lnSpc>
                          <a:spcPct val="115000"/>
                        </a:lnSpc>
                        <a:spcAft>
                          <a:spcPts val="600"/>
                        </a:spcAft>
                      </a:pPr>
                      <a:r>
                        <a:rPr lang="nl-BE"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nl-BE"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94554592"/>
                  </a:ext>
                </a:extLst>
              </a:tr>
              <a:tr h="242577">
                <a:tc>
                  <a:txBody>
                    <a:bodyPr/>
                    <a:lstStyle/>
                    <a:p>
                      <a:pPr>
                        <a:lnSpc>
                          <a:spcPct val="115000"/>
                        </a:lnSpc>
                        <a:spcAft>
                          <a:spcPts val="600"/>
                        </a:spcAft>
                      </a:pPr>
                      <a:r>
                        <a:rPr lang="en-US" sz="1600">
                          <a:effectLst/>
                        </a:rPr>
                        <a:t>Slotsom</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8622265"/>
                  </a:ext>
                </a:extLst>
              </a:tr>
            </a:tbl>
          </a:graphicData>
        </a:graphic>
      </p:graphicFrame>
    </p:spTree>
    <p:extLst>
      <p:ext uri="{BB962C8B-B14F-4D97-AF65-F5344CB8AC3E}">
        <p14:creationId xmlns:p14="http://schemas.microsoft.com/office/powerpoint/2010/main" val="402230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EDA75-0988-2AC2-87F8-8DEC83A7B9CA}"/>
              </a:ext>
            </a:extLst>
          </p:cNvPr>
          <p:cNvSpPr>
            <a:spLocks noGrp="1"/>
          </p:cNvSpPr>
          <p:nvPr>
            <p:ph type="title"/>
          </p:nvPr>
        </p:nvSpPr>
        <p:spPr>
          <a:xfrm>
            <a:off x="5517384" y="364938"/>
            <a:ext cx="5723586" cy="3064062"/>
          </a:xfrm>
        </p:spPr>
        <p:txBody>
          <a:bodyPr/>
          <a:lstStyle/>
          <a:p>
            <a:r>
              <a:rPr lang="af-ZA" cap="none" dirty="0"/>
              <a:t>Stap 1:</a:t>
            </a:r>
            <a:br>
              <a:rPr lang="af-ZA" cap="none" dirty="0"/>
            </a:br>
            <a:r>
              <a:rPr lang="af-ZA" cap="none" dirty="0"/>
              <a:t>Ondersoek dit wat vir jou gegee is</a:t>
            </a:r>
          </a:p>
        </p:txBody>
      </p:sp>
      <p:sp>
        <p:nvSpPr>
          <p:cNvPr id="13" name="TextBox 12">
            <a:extLst>
              <a:ext uri="{FF2B5EF4-FFF2-40B4-BE49-F238E27FC236}">
                <a16:creationId xmlns:a16="http://schemas.microsoft.com/office/drawing/2014/main" id="{85BBC51E-7AD1-AAE8-E32C-E5B3C0873260}"/>
              </a:ext>
            </a:extLst>
          </p:cNvPr>
          <p:cNvSpPr txBox="1"/>
          <p:nvPr/>
        </p:nvSpPr>
        <p:spPr>
          <a:xfrm>
            <a:off x="5325735" y="3020230"/>
            <a:ext cx="6106884" cy="1766317"/>
          </a:xfrm>
          <a:prstGeom prst="rect">
            <a:avLst/>
          </a:prstGeom>
          <a:noFill/>
        </p:spPr>
        <p:txBody>
          <a:bodyPr wrap="square">
            <a:spAutoFit/>
          </a:bodyPr>
          <a:lstStyle/>
          <a:p>
            <a:pPr>
              <a:lnSpc>
                <a:spcPct val="115000"/>
              </a:lnSpc>
              <a:spcBef>
                <a:spcPts val="600"/>
              </a:spcBef>
              <a:spcAft>
                <a:spcPts val="600"/>
              </a:spcAft>
            </a:pPr>
            <a:r>
              <a:rPr lang="nl-BE" sz="2400" dirty="0">
                <a:solidFill>
                  <a:srgbClr val="0070C0"/>
                </a:solidFill>
                <a:effectLst/>
                <a:ea typeface="Calibri" panose="020F0502020204030204" pitchFamily="34" charset="0"/>
              </a:rPr>
              <a:t>’n Definisie help jou dikwels om aspekte van die taak wat jy dalk voorheen misgekyk het, raak te sien, en om die taak of probleem in kleiner dele te verdeel.</a:t>
            </a:r>
            <a:endParaRPr lang="en-ZA" sz="2400" dirty="0">
              <a:effectLst/>
              <a:ea typeface="Calibri" panose="020F0502020204030204" pitchFamily="34" charset="0"/>
            </a:endParaRPr>
          </a:p>
        </p:txBody>
      </p:sp>
      <p:pic>
        <p:nvPicPr>
          <p:cNvPr id="17" name="Picture Placeholder 16" descr="A person using her phone while studying&#10;&#10;Description automatically generated">
            <a:extLst>
              <a:ext uri="{FF2B5EF4-FFF2-40B4-BE49-F238E27FC236}">
                <a16:creationId xmlns:a16="http://schemas.microsoft.com/office/drawing/2014/main" id="{31C0E567-BFDB-1F4A-2BEC-70A245F9B9A2}"/>
              </a:ext>
            </a:extLst>
          </p:cNvPr>
          <p:cNvPicPr>
            <a:picLocks noGrp="1" noChangeAspect="1"/>
          </p:cNvPicPr>
          <p:nvPr>
            <p:ph type="pic" sz="quarter" idx="11"/>
          </p:nvPr>
        </p:nvPicPr>
        <p:blipFill rotWithShape="1">
          <a:blip r:embed="rId3" cstate="screen">
            <a:duotone>
              <a:prstClr val="black"/>
              <a:srgbClr val="D9C3A5">
                <a:tint val="50000"/>
                <a:satMod val="180000"/>
              </a:srgbClr>
            </a:duotone>
            <a:extLst>
              <a:ext uri="{28A0092B-C50C-407E-A947-70E740481C1C}">
                <a14:useLocalDpi xmlns:a14="http://schemas.microsoft.com/office/drawing/2010/main"/>
              </a:ext>
            </a:extLst>
          </a:blip>
          <a:srcRect/>
          <a:stretch/>
        </p:blipFill>
        <p:spPr>
          <a:xfrm>
            <a:off x="383263" y="995487"/>
            <a:ext cx="4344695" cy="4660219"/>
          </a:xfrm>
        </p:spPr>
      </p:pic>
      <p:sp>
        <p:nvSpPr>
          <p:cNvPr id="19" name="TextBox 18">
            <a:extLst>
              <a:ext uri="{FF2B5EF4-FFF2-40B4-BE49-F238E27FC236}">
                <a16:creationId xmlns:a16="http://schemas.microsoft.com/office/drawing/2014/main" id="{C76F377E-AB0B-B0CC-9AF2-41CE89795948}"/>
              </a:ext>
            </a:extLst>
          </p:cNvPr>
          <p:cNvSpPr txBox="1"/>
          <p:nvPr/>
        </p:nvSpPr>
        <p:spPr>
          <a:xfrm>
            <a:off x="5325735" y="4936998"/>
            <a:ext cx="6106884" cy="1341586"/>
          </a:xfrm>
          <a:prstGeom prst="rect">
            <a:avLst/>
          </a:prstGeom>
          <a:noFill/>
        </p:spPr>
        <p:txBody>
          <a:bodyPr wrap="square">
            <a:spAutoFit/>
          </a:bodyPr>
          <a:lstStyle/>
          <a:p>
            <a:pPr>
              <a:lnSpc>
                <a:spcPct val="115000"/>
              </a:lnSpc>
              <a:spcAft>
                <a:spcPts val="1000"/>
              </a:spcAft>
            </a:pPr>
            <a:r>
              <a:rPr lang="nl-BE" sz="2400" dirty="0">
                <a:effectLst/>
                <a:ea typeface="Calibri" panose="020F0502020204030204" pitchFamily="34" charset="0"/>
              </a:rPr>
              <a:t>Lees die probleemstelling of beskrywing van die taak wat vir jou gegee is versigtig deur. Lig die hoofpunte uit.</a:t>
            </a:r>
            <a:endParaRPr lang="en-ZA" sz="2400" dirty="0">
              <a:effectLst/>
              <a:ea typeface="Calibri" panose="020F0502020204030204" pitchFamily="34" charset="0"/>
            </a:endParaRPr>
          </a:p>
        </p:txBody>
      </p:sp>
    </p:spTree>
    <p:extLst>
      <p:ext uri="{BB962C8B-B14F-4D97-AF65-F5344CB8AC3E}">
        <p14:creationId xmlns:p14="http://schemas.microsoft.com/office/powerpoint/2010/main" val="2906491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B219B-7E3A-7E84-6386-37313F0CFB09}"/>
              </a:ext>
            </a:extLst>
          </p:cNvPr>
          <p:cNvSpPr>
            <a:spLocks noGrp="1"/>
          </p:cNvSpPr>
          <p:nvPr>
            <p:ph type="title"/>
          </p:nvPr>
        </p:nvSpPr>
        <p:spPr>
          <a:xfrm>
            <a:off x="914400" y="965393"/>
            <a:ext cx="7631709" cy="1091627"/>
          </a:xfrm>
        </p:spPr>
        <p:txBody>
          <a:bodyPr anchor="b">
            <a:normAutofit/>
          </a:bodyPr>
          <a:lstStyle/>
          <a:p>
            <a:pPr>
              <a:lnSpc>
                <a:spcPct val="90000"/>
              </a:lnSpc>
            </a:pPr>
            <a:r>
              <a:rPr lang="af-ZA" cap="none" dirty="0"/>
              <a:t>Die probleem</a:t>
            </a:r>
          </a:p>
        </p:txBody>
      </p:sp>
      <p:graphicFrame>
        <p:nvGraphicFramePr>
          <p:cNvPr id="9" name="Content Placeholder 8">
            <a:extLst>
              <a:ext uri="{FF2B5EF4-FFF2-40B4-BE49-F238E27FC236}">
                <a16:creationId xmlns:a16="http://schemas.microsoft.com/office/drawing/2014/main" id="{59BDCD81-B003-B09F-7F5A-009AE5526D3A}"/>
              </a:ext>
            </a:extLst>
          </p:cNvPr>
          <p:cNvGraphicFramePr>
            <a:graphicFrameLocks noGrp="1"/>
          </p:cNvGraphicFramePr>
          <p:nvPr>
            <p:ph sz="half" idx="15"/>
            <p:extLst>
              <p:ext uri="{D42A27DB-BD31-4B8C-83A1-F6EECF244321}">
                <p14:modId xmlns:p14="http://schemas.microsoft.com/office/powerpoint/2010/main" val="341254929"/>
              </p:ext>
            </p:extLst>
          </p:nvPr>
        </p:nvGraphicFramePr>
        <p:xfrm>
          <a:off x="914400" y="2303463"/>
          <a:ext cx="3282950" cy="4143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 Placeholder 2">
            <a:extLst>
              <a:ext uri="{FF2B5EF4-FFF2-40B4-BE49-F238E27FC236}">
                <a16:creationId xmlns:a16="http://schemas.microsoft.com/office/drawing/2014/main" id="{A2E339BF-E6D7-DD0E-AF02-6813852EE723}"/>
              </a:ext>
            </a:extLst>
          </p:cNvPr>
          <p:cNvSpPr>
            <a:spLocks noGrp="1"/>
          </p:cNvSpPr>
          <p:nvPr>
            <p:ph sz="half" idx="1"/>
          </p:nvPr>
        </p:nvSpPr>
        <p:spPr>
          <a:xfrm>
            <a:off x="4408405" y="2303028"/>
            <a:ext cx="4137704" cy="4144192"/>
          </a:xfrm>
        </p:spPr>
        <p:txBody>
          <a:bodyPr>
            <a:normAutofit/>
          </a:bodyPr>
          <a:lstStyle/>
          <a:p>
            <a:pPr>
              <a:lnSpc>
                <a:spcPts val="1250"/>
              </a:lnSpc>
              <a:spcBef>
                <a:spcPts val="285"/>
              </a:spcBef>
              <a:spcAft>
                <a:spcPts val="600"/>
              </a:spcAft>
            </a:pPr>
            <a:endParaRPr lang="nl-BE" sz="2400" i="1" dirty="0">
              <a:solidFill>
                <a:srgbClr val="0070C0"/>
              </a:solidFill>
              <a:effectLst/>
              <a:ea typeface="Times New Roman" panose="02020603050405020304" pitchFamily="18" charset="0"/>
            </a:endParaRPr>
          </a:p>
          <a:p>
            <a:pPr>
              <a:lnSpc>
                <a:spcPts val="1250"/>
              </a:lnSpc>
              <a:spcBef>
                <a:spcPts val="285"/>
              </a:spcBef>
              <a:spcAft>
                <a:spcPts val="600"/>
              </a:spcAft>
            </a:pPr>
            <a:r>
              <a:rPr lang="nl-BE" sz="2400" i="1" dirty="0">
                <a:solidFill>
                  <a:srgbClr val="0070C0"/>
                </a:solidFill>
                <a:effectLst/>
                <a:ea typeface="Times New Roman" panose="02020603050405020304" pitchFamily="18" charset="0"/>
              </a:rPr>
              <a:t>Wenk:</a:t>
            </a:r>
            <a:endParaRPr lang="en-ZA" sz="2400" dirty="0">
              <a:solidFill>
                <a:srgbClr val="0070C0"/>
              </a:solidFill>
              <a:effectLst/>
              <a:ea typeface="Times New Roman" panose="02020603050405020304" pitchFamily="18" charset="0"/>
            </a:endParaRPr>
          </a:p>
          <a:p>
            <a:pPr>
              <a:lnSpc>
                <a:spcPct val="115000"/>
              </a:lnSpc>
              <a:spcBef>
                <a:spcPts val="285"/>
              </a:spcBef>
              <a:spcAft>
                <a:spcPts val="285"/>
              </a:spcAft>
            </a:pPr>
            <a:r>
              <a:rPr lang="nl-BE" sz="2400" dirty="0">
                <a:solidFill>
                  <a:srgbClr val="0070C0"/>
                </a:solidFill>
                <a:effectLst/>
                <a:ea typeface="Times New Roman" panose="02020603050405020304" pitchFamily="18" charset="0"/>
              </a:rPr>
              <a:t>Begin reeds heel aan die begin om vrae te vra. </a:t>
            </a:r>
          </a:p>
          <a:p>
            <a:pPr>
              <a:lnSpc>
                <a:spcPct val="115000"/>
              </a:lnSpc>
              <a:spcBef>
                <a:spcPts val="285"/>
              </a:spcBef>
              <a:spcAft>
                <a:spcPts val="285"/>
              </a:spcAft>
            </a:pPr>
            <a:r>
              <a:rPr lang="nl-BE" sz="2400" dirty="0">
                <a:solidFill>
                  <a:srgbClr val="0070C0"/>
                </a:solidFill>
                <a:effectLst/>
                <a:ea typeface="Times New Roman" panose="02020603050405020304" pitchFamily="18" charset="0"/>
              </a:rPr>
              <a:t>Kry byvoorbeeld ’n formele definisie van die saak wat ondersoek word. </a:t>
            </a:r>
          </a:p>
          <a:p>
            <a:pPr>
              <a:lnSpc>
                <a:spcPct val="115000"/>
              </a:lnSpc>
              <a:spcBef>
                <a:spcPts val="285"/>
              </a:spcBef>
              <a:spcAft>
                <a:spcPts val="285"/>
              </a:spcAft>
            </a:pPr>
            <a:r>
              <a:rPr lang="af-ZA" sz="2400" dirty="0">
                <a:solidFill>
                  <a:srgbClr val="0070C0"/>
                </a:solidFill>
                <a:effectLst/>
                <a:ea typeface="Times New Roman" panose="02020603050405020304" pitchFamily="18" charset="0"/>
              </a:rPr>
              <a:t>Gebruik sommer Google en vra ‘What is WhatsApp?’</a:t>
            </a:r>
          </a:p>
        </p:txBody>
      </p:sp>
      <p:sp>
        <p:nvSpPr>
          <p:cNvPr id="13" name="Slide Number Placeholder 5">
            <a:extLst>
              <a:ext uri="{FF2B5EF4-FFF2-40B4-BE49-F238E27FC236}">
                <a16:creationId xmlns:a16="http://schemas.microsoft.com/office/drawing/2014/main" id="{32155AA2-D285-B148-8CC9-52A232E9B149}"/>
              </a:ext>
            </a:extLst>
          </p:cNvPr>
          <p:cNvSpPr>
            <a:spLocks noGrp="1"/>
          </p:cNvSpPr>
          <p:nvPr>
            <p:ph type="sldNum" sz="quarter" idx="10"/>
          </p:nvPr>
        </p:nvSpPr>
        <p:spPr>
          <a:xfrm>
            <a:off x="10358437" y="457199"/>
            <a:ext cx="1067589" cy="471489"/>
          </a:xfrm>
        </p:spPr>
        <p:txBody>
          <a:bodyPr/>
          <a:lstStyle/>
          <a:p>
            <a:pPr>
              <a:spcAft>
                <a:spcPts val="600"/>
              </a:spcAft>
            </a:pPr>
            <a:fld id="{48F63A3B-78C7-47BE-AE5E-E10140E04643}" type="slidenum">
              <a:rPr lang="en-US" smtClean="0"/>
              <a:pPr>
                <a:spcAft>
                  <a:spcPts val="600"/>
                </a:spcAft>
              </a:pPr>
              <a:t>3</a:t>
            </a:fld>
            <a:endParaRPr lang="en-US" dirty="0"/>
          </a:p>
        </p:txBody>
      </p:sp>
      <p:pic>
        <p:nvPicPr>
          <p:cNvPr id="17" name="Picture Placeholder 16" descr="A computer screen with a website on it&#10;&#10;Description automatically generated">
            <a:extLst>
              <a:ext uri="{FF2B5EF4-FFF2-40B4-BE49-F238E27FC236}">
                <a16:creationId xmlns:a16="http://schemas.microsoft.com/office/drawing/2014/main" id="{CD63D121-6087-9D17-8989-BA8A9C78A558}"/>
              </a:ext>
            </a:extLst>
          </p:cNvPr>
          <p:cNvPicPr>
            <a:picLocks noGrp="1" noChangeAspect="1"/>
          </p:cNvPicPr>
          <p:nvPr>
            <p:ph type="pic" sz="quarter" idx="14"/>
          </p:nvPr>
        </p:nvPicPr>
        <p:blipFill rotWithShape="1">
          <a:blip r:embed="rId8" cstate="screen">
            <a:extLst>
              <a:ext uri="{28A0092B-C50C-407E-A947-70E740481C1C}">
                <a14:useLocalDpi xmlns:a14="http://schemas.microsoft.com/office/drawing/2010/main"/>
              </a:ext>
            </a:extLst>
          </a:blip>
          <a:srcRect/>
          <a:stretch/>
        </p:blipFill>
        <p:spPr>
          <a:xfrm>
            <a:off x="8990014" y="928687"/>
            <a:ext cx="3201986" cy="5892799"/>
          </a:xfrm>
        </p:spPr>
      </p:pic>
    </p:spTree>
    <p:extLst>
      <p:ext uri="{BB962C8B-B14F-4D97-AF65-F5344CB8AC3E}">
        <p14:creationId xmlns:p14="http://schemas.microsoft.com/office/powerpoint/2010/main" val="2952923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B219B-7E3A-7E84-6386-37313F0CFB09}"/>
              </a:ext>
            </a:extLst>
          </p:cNvPr>
          <p:cNvSpPr>
            <a:spLocks noGrp="1"/>
          </p:cNvSpPr>
          <p:nvPr>
            <p:ph type="title"/>
          </p:nvPr>
        </p:nvSpPr>
        <p:spPr>
          <a:xfrm>
            <a:off x="914400" y="965393"/>
            <a:ext cx="7631709" cy="1091627"/>
          </a:xfrm>
        </p:spPr>
        <p:txBody>
          <a:bodyPr anchor="b">
            <a:normAutofit/>
          </a:bodyPr>
          <a:lstStyle/>
          <a:p>
            <a:pPr>
              <a:lnSpc>
                <a:spcPct val="90000"/>
              </a:lnSpc>
            </a:pPr>
            <a:r>
              <a:rPr lang="af-ZA" cap="none" dirty="0"/>
              <a:t>Stap 2: Beskryf die taak</a:t>
            </a:r>
          </a:p>
        </p:txBody>
      </p:sp>
      <p:graphicFrame>
        <p:nvGraphicFramePr>
          <p:cNvPr id="9" name="Content Placeholder 8">
            <a:extLst>
              <a:ext uri="{FF2B5EF4-FFF2-40B4-BE49-F238E27FC236}">
                <a16:creationId xmlns:a16="http://schemas.microsoft.com/office/drawing/2014/main" id="{59BDCD81-B003-B09F-7F5A-009AE5526D3A}"/>
              </a:ext>
            </a:extLst>
          </p:cNvPr>
          <p:cNvGraphicFramePr>
            <a:graphicFrameLocks noGrp="1"/>
          </p:cNvGraphicFramePr>
          <p:nvPr>
            <p:ph sz="half" idx="15"/>
            <p:extLst>
              <p:ext uri="{D42A27DB-BD31-4B8C-83A1-F6EECF244321}">
                <p14:modId xmlns:p14="http://schemas.microsoft.com/office/powerpoint/2010/main" val="1275917509"/>
              </p:ext>
            </p:extLst>
          </p:nvPr>
        </p:nvGraphicFramePr>
        <p:xfrm>
          <a:off x="1060880" y="2438020"/>
          <a:ext cx="6439377" cy="40054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Slide Number Placeholder 5">
            <a:extLst>
              <a:ext uri="{FF2B5EF4-FFF2-40B4-BE49-F238E27FC236}">
                <a16:creationId xmlns:a16="http://schemas.microsoft.com/office/drawing/2014/main" id="{32155AA2-D285-B148-8CC9-52A232E9B149}"/>
              </a:ext>
            </a:extLst>
          </p:cNvPr>
          <p:cNvSpPr>
            <a:spLocks noGrp="1"/>
          </p:cNvSpPr>
          <p:nvPr>
            <p:ph type="sldNum" sz="quarter" idx="10"/>
          </p:nvPr>
        </p:nvSpPr>
        <p:spPr>
          <a:xfrm>
            <a:off x="10358437" y="457199"/>
            <a:ext cx="1067589" cy="471489"/>
          </a:xfrm>
        </p:spPr>
        <p:txBody>
          <a:bodyPr/>
          <a:lstStyle/>
          <a:p>
            <a:pPr>
              <a:spcAft>
                <a:spcPts val="600"/>
              </a:spcAft>
            </a:pPr>
            <a:fld id="{48F63A3B-78C7-47BE-AE5E-E10140E04643}" type="slidenum">
              <a:rPr lang="en-US" smtClean="0"/>
              <a:pPr>
                <a:spcAft>
                  <a:spcPts val="600"/>
                </a:spcAft>
              </a:pPr>
              <a:t>4</a:t>
            </a:fld>
            <a:endParaRPr lang="en-US" dirty="0"/>
          </a:p>
        </p:txBody>
      </p:sp>
    </p:spTree>
    <p:extLst>
      <p:ext uri="{BB962C8B-B14F-4D97-AF65-F5344CB8AC3E}">
        <p14:creationId xmlns:p14="http://schemas.microsoft.com/office/powerpoint/2010/main" val="2578562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B219B-7E3A-7E84-6386-37313F0CFB09}"/>
              </a:ext>
            </a:extLst>
          </p:cNvPr>
          <p:cNvSpPr>
            <a:spLocks noGrp="1"/>
          </p:cNvSpPr>
          <p:nvPr>
            <p:ph type="title"/>
          </p:nvPr>
        </p:nvSpPr>
        <p:spPr>
          <a:xfrm>
            <a:off x="914400" y="1262743"/>
            <a:ext cx="6583680" cy="792488"/>
          </a:xfrm>
        </p:spPr>
        <p:txBody>
          <a:bodyPr anchor="b">
            <a:normAutofit/>
          </a:bodyPr>
          <a:lstStyle/>
          <a:p>
            <a:r>
              <a:rPr lang="af-ZA" cap="none" dirty="0"/>
              <a:t>Stap 2: Beskryf die taak</a:t>
            </a:r>
          </a:p>
        </p:txBody>
      </p:sp>
      <p:sp>
        <p:nvSpPr>
          <p:cNvPr id="13" name="Slide Number Placeholder 5">
            <a:extLst>
              <a:ext uri="{FF2B5EF4-FFF2-40B4-BE49-F238E27FC236}">
                <a16:creationId xmlns:a16="http://schemas.microsoft.com/office/drawing/2014/main" id="{32155AA2-D285-B148-8CC9-52A232E9B149}"/>
              </a:ext>
            </a:extLst>
          </p:cNvPr>
          <p:cNvSpPr>
            <a:spLocks noGrp="1"/>
          </p:cNvSpPr>
          <p:nvPr>
            <p:ph type="sldNum" sz="quarter" idx="10"/>
          </p:nvPr>
        </p:nvSpPr>
        <p:spPr>
          <a:xfrm>
            <a:off x="10358437" y="457199"/>
            <a:ext cx="1067589" cy="471489"/>
          </a:xfrm>
        </p:spPr>
        <p:txBody>
          <a:bodyPr anchor="ctr">
            <a:normAutofit/>
          </a:bodyPr>
          <a:lstStyle/>
          <a:p>
            <a:pPr>
              <a:spcAft>
                <a:spcPts val="600"/>
              </a:spcAft>
            </a:pPr>
            <a:fld id="{48F63A3B-78C7-47BE-AE5E-E10140E04643}" type="slidenum">
              <a:rPr lang="en-US" smtClean="0"/>
              <a:pPr>
                <a:spcAft>
                  <a:spcPts val="600"/>
                </a:spcAft>
              </a:pPr>
              <a:t>5</a:t>
            </a:fld>
            <a:endParaRPr lang="en-US" dirty="0"/>
          </a:p>
        </p:txBody>
      </p:sp>
      <p:graphicFrame>
        <p:nvGraphicFramePr>
          <p:cNvPr id="4" name="Content Placeholder 8">
            <a:extLst>
              <a:ext uri="{FF2B5EF4-FFF2-40B4-BE49-F238E27FC236}">
                <a16:creationId xmlns:a16="http://schemas.microsoft.com/office/drawing/2014/main" id="{091B44D0-BE72-84D4-53B0-0399831C32E6}"/>
              </a:ext>
            </a:extLst>
          </p:cNvPr>
          <p:cNvGraphicFramePr>
            <a:graphicFrameLocks/>
          </p:cNvGraphicFramePr>
          <p:nvPr>
            <p:extLst>
              <p:ext uri="{D42A27DB-BD31-4B8C-83A1-F6EECF244321}">
                <p14:modId xmlns:p14="http://schemas.microsoft.com/office/powerpoint/2010/main" val="223899365"/>
              </p:ext>
            </p:extLst>
          </p:nvPr>
        </p:nvGraphicFramePr>
        <p:xfrm>
          <a:off x="1045028" y="2518955"/>
          <a:ext cx="6453051" cy="3207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24038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B219B-7E3A-7E84-6386-37313F0CFB09}"/>
              </a:ext>
            </a:extLst>
          </p:cNvPr>
          <p:cNvSpPr>
            <a:spLocks noGrp="1"/>
          </p:cNvSpPr>
          <p:nvPr>
            <p:ph type="title"/>
          </p:nvPr>
        </p:nvSpPr>
        <p:spPr>
          <a:xfrm>
            <a:off x="914400" y="965393"/>
            <a:ext cx="7631709" cy="1091627"/>
          </a:xfrm>
        </p:spPr>
        <p:txBody>
          <a:bodyPr anchor="b">
            <a:normAutofit/>
          </a:bodyPr>
          <a:lstStyle/>
          <a:p>
            <a:pPr>
              <a:lnSpc>
                <a:spcPct val="90000"/>
              </a:lnSpc>
            </a:pPr>
            <a:r>
              <a:rPr lang="af-ZA" cap="none" dirty="0"/>
              <a:t>Stap 2: Beskryf die taak</a:t>
            </a:r>
          </a:p>
        </p:txBody>
      </p:sp>
      <p:sp>
        <p:nvSpPr>
          <p:cNvPr id="3" name="Text Placeholder 2">
            <a:extLst>
              <a:ext uri="{FF2B5EF4-FFF2-40B4-BE49-F238E27FC236}">
                <a16:creationId xmlns:a16="http://schemas.microsoft.com/office/drawing/2014/main" id="{A2E339BF-E6D7-DD0E-AF02-6813852EE723}"/>
              </a:ext>
            </a:extLst>
          </p:cNvPr>
          <p:cNvSpPr>
            <a:spLocks noGrp="1"/>
          </p:cNvSpPr>
          <p:nvPr>
            <p:ph sz="half" idx="1"/>
          </p:nvPr>
        </p:nvSpPr>
        <p:spPr>
          <a:xfrm>
            <a:off x="914400" y="2126468"/>
            <a:ext cx="10250122" cy="4731532"/>
          </a:xfrm>
        </p:spPr>
        <p:txBody>
          <a:bodyPr>
            <a:noAutofit/>
          </a:bodyPr>
          <a:lstStyle/>
          <a:p>
            <a:pPr>
              <a:lnSpc>
                <a:spcPct val="150000"/>
              </a:lnSpc>
              <a:spcBef>
                <a:spcPts val="285"/>
              </a:spcBef>
              <a:spcAft>
                <a:spcPts val="285"/>
              </a:spcAft>
            </a:pPr>
            <a:r>
              <a:rPr lang="nl-BE" sz="2400" dirty="0">
                <a:solidFill>
                  <a:srgbClr val="0070C0"/>
                </a:solidFill>
              </a:rPr>
              <a:t>Tydens jou vrae wat jy reeds met jou ondersoek begin vra het, het jy moontlik die volgende elemente of aspekte rondom WhatsApp raakgesien:</a:t>
            </a:r>
            <a:endParaRPr lang="en-ZA" sz="2400" dirty="0">
              <a:solidFill>
                <a:srgbClr val="0070C0"/>
              </a:solidFill>
            </a:endParaRPr>
          </a:p>
          <a:p>
            <a:pPr marL="342900" lvl="0" indent="-342900">
              <a:lnSpc>
                <a:spcPct val="150000"/>
              </a:lnSpc>
              <a:spcBef>
                <a:spcPts val="285"/>
              </a:spcBef>
              <a:spcAft>
                <a:spcPts val="285"/>
              </a:spcAft>
              <a:buFont typeface="Symbol" panose="05050102010706020507" pitchFamily="18" charset="2"/>
              <a:buChar char=""/>
            </a:pPr>
            <a:r>
              <a:rPr lang="nl-BE" sz="2400" dirty="0">
                <a:solidFill>
                  <a:srgbClr val="0070C0"/>
                </a:solidFill>
              </a:rPr>
              <a:t>Wat WhatsApp is en wat die doel is</a:t>
            </a:r>
            <a:endParaRPr lang="en-ZA" sz="2400" dirty="0">
              <a:solidFill>
                <a:srgbClr val="0070C0"/>
              </a:solidFill>
            </a:endParaRPr>
          </a:p>
          <a:p>
            <a:pPr marL="342900" lvl="0" indent="-342900">
              <a:lnSpc>
                <a:spcPct val="150000"/>
              </a:lnSpc>
              <a:spcBef>
                <a:spcPts val="285"/>
              </a:spcBef>
              <a:spcAft>
                <a:spcPts val="285"/>
              </a:spcAft>
              <a:buFont typeface="Symbol" panose="05050102010706020507" pitchFamily="18" charset="2"/>
              <a:buChar char=""/>
            </a:pPr>
            <a:r>
              <a:rPr lang="nl-BE" sz="2400" dirty="0">
                <a:solidFill>
                  <a:srgbClr val="0070C0"/>
                </a:solidFill>
              </a:rPr>
              <a:t>Hoe dit gebruik kan word – voordele</a:t>
            </a:r>
            <a:endParaRPr lang="en-ZA" sz="2400" dirty="0">
              <a:solidFill>
                <a:srgbClr val="0070C0"/>
              </a:solidFill>
            </a:endParaRPr>
          </a:p>
          <a:p>
            <a:pPr marL="342900" lvl="0" indent="-342900">
              <a:lnSpc>
                <a:spcPct val="150000"/>
              </a:lnSpc>
              <a:spcBef>
                <a:spcPts val="285"/>
              </a:spcBef>
              <a:spcAft>
                <a:spcPts val="285"/>
              </a:spcAft>
              <a:buFont typeface="Symbol" panose="05050102010706020507" pitchFamily="18" charset="2"/>
              <a:buChar char=""/>
            </a:pPr>
            <a:r>
              <a:rPr lang="nl-BE" sz="2400" dirty="0">
                <a:solidFill>
                  <a:srgbClr val="0070C0"/>
                </a:solidFill>
              </a:rPr>
              <a:t>Hoekom ouers ontevrede is, d.w.s. gevare</a:t>
            </a:r>
            <a:endParaRPr lang="en-ZA" sz="2400" dirty="0">
              <a:solidFill>
                <a:srgbClr val="0070C0"/>
              </a:solidFill>
            </a:endParaRPr>
          </a:p>
          <a:p>
            <a:pPr marL="342900" lvl="0" indent="-342900">
              <a:lnSpc>
                <a:spcPct val="150000"/>
              </a:lnSpc>
              <a:spcBef>
                <a:spcPts val="285"/>
              </a:spcBef>
              <a:spcAft>
                <a:spcPts val="285"/>
              </a:spcAft>
              <a:buFont typeface="Symbol" panose="05050102010706020507" pitchFamily="18" charset="2"/>
              <a:buChar char=""/>
            </a:pPr>
            <a:r>
              <a:rPr lang="nl-BE" sz="2400" dirty="0">
                <a:solidFill>
                  <a:srgbClr val="0070C0"/>
                </a:solidFill>
              </a:rPr>
              <a:t>Hoe dit veilig gebruik kan word</a:t>
            </a:r>
            <a:endParaRPr lang="en-ZA" sz="2400" dirty="0">
              <a:solidFill>
                <a:srgbClr val="0070C0"/>
              </a:solidFill>
            </a:endParaRPr>
          </a:p>
          <a:p>
            <a:pPr>
              <a:lnSpc>
                <a:spcPct val="150000"/>
              </a:lnSpc>
              <a:spcBef>
                <a:spcPts val="400"/>
              </a:spcBef>
              <a:spcAft>
                <a:spcPts val="285"/>
              </a:spcAft>
            </a:pPr>
            <a:r>
              <a:rPr lang="nl-BE" sz="2400" dirty="0">
                <a:solidFill>
                  <a:srgbClr val="0070C0"/>
                </a:solidFill>
              </a:rPr>
              <a:t>Hierdie is elemente wat jy in jou taakbeskrywing kan insluit.</a:t>
            </a:r>
            <a:endParaRPr lang="en-ZA" sz="2400" dirty="0">
              <a:solidFill>
                <a:srgbClr val="0070C0"/>
              </a:solidFill>
            </a:endParaRPr>
          </a:p>
        </p:txBody>
      </p:sp>
      <p:sp>
        <p:nvSpPr>
          <p:cNvPr id="13" name="Slide Number Placeholder 5">
            <a:extLst>
              <a:ext uri="{FF2B5EF4-FFF2-40B4-BE49-F238E27FC236}">
                <a16:creationId xmlns:a16="http://schemas.microsoft.com/office/drawing/2014/main" id="{32155AA2-D285-B148-8CC9-52A232E9B149}"/>
              </a:ext>
            </a:extLst>
          </p:cNvPr>
          <p:cNvSpPr>
            <a:spLocks noGrp="1"/>
          </p:cNvSpPr>
          <p:nvPr>
            <p:ph type="sldNum" sz="quarter" idx="10"/>
          </p:nvPr>
        </p:nvSpPr>
        <p:spPr>
          <a:xfrm>
            <a:off x="10358437" y="457199"/>
            <a:ext cx="1067589" cy="471489"/>
          </a:xfrm>
        </p:spPr>
        <p:txBody>
          <a:bodyPr/>
          <a:lstStyle/>
          <a:p>
            <a:pPr>
              <a:spcAft>
                <a:spcPts val="600"/>
              </a:spcAft>
            </a:pPr>
            <a:fld id="{48F63A3B-78C7-47BE-AE5E-E10140E04643}" type="slidenum">
              <a:rPr lang="en-US" smtClean="0"/>
              <a:pPr>
                <a:spcAft>
                  <a:spcPts val="600"/>
                </a:spcAft>
              </a:pPr>
              <a:t>6</a:t>
            </a:fld>
            <a:endParaRPr lang="en-US" dirty="0"/>
          </a:p>
        </p:txBody>
      </p:sp>
    </p:spTree>
    <p:extLst>
      <p:ext uri="{BB962C8B-B14F-4D97-AF65-F5344CB8AC3E}">
        <p14:creationId xmlns:p14="http://schemas.microsoft.com/office/powerpoint/2010/main" val="2246250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8954-9BCB-7FD9-A210-38DC54382D45}"/>
              </a:ext>
            </a:extLst>
          </p:cNvPr>
          <p:cNvSpPr>
            <a:spLocks noGrp="1"/>
          </p:cNvSpPr>
          <p:nvPr>
            <p:ph type="title"/>
          </p:nvPr>
        </p:nvSpPr>
        <p:spPr>
          <a:xfrm>
            <a:off x="914400" y="1057274"/>
            <a:ext cx="7843837" cy="1012782"/>
          </a:xfrm>
        </p:spPr>
        <p:txBody>
          <a:bodyPr anchor="b">
            <a:normAutofit/>
          </a:bodyPr>
          <a:lstStyle/>
          <a:p>
            <a:r>
              <a:rPr lang="af-ZA" cap="none" dirty="0"/>
              <a:t>Taakbeskrywing</a:t>
            </a:r>
          </a:p>
        </p:txBody>
      </p:sp>
      <p:sp>
        <p:nvSpPr>
          <p:cNvPr id="27" name="Content Placeholder 2">
            <a:extLst>
              <a:ext uri="{FF2B5EF4-FFF2-40B4-BE49-F238E27FC236}">
                <a16:creationId xmlns:a16="http://schemas.microsoft.com/office/drawing/2014/main" id="{75111C33-898C-4414-4665-5136EB6FC126}"/>
              </a:ext>
            </a:extLst>
          </p:cNvPr>
          <p:cNvSpPr>
            <a:spLocks noGrp="1"/>
          </p:cNvSpPr>
          <p:nvPr>
            <p:ph idx="13"/>
          </p:nvPr>
        </p:nvSpPr>
        <p:spPr>
          <a:xfrm>
            <a:off x="914400" y="2331792"/>
            <a:ext cx="6903076" cy="3143034"/>
          </a:xfrm>
          <a:solidFill>
            <a:schemeClr val="accent4">
              <a:lumMod val="40000"/>
              <a:lumOff val="60000"/>
            </a:schemeClr>
          </a:solidFill>
          <a:scene3d>
            <a:camera prst="orthographicFront"/>
            <a:lightRig rig="threePt" dir="t"/>
          </a:scene3d>
          <a:sp3d>
            <a:bevelT/>
          </a:sp3d>
        </p:spPr>
        <p:txBody>
          <a:bodyPr>
            <a:normAutofit/>
          </a:bodyPr>
          <a:lstStyle/>
          <a:p>
            <a:pPr>
              <a:spcBef>
                <a:spcPts val="600"/>
              </a:spcBef>
              <a:spcAft>
                <a:spcPts val="600"/>
              </a:spcAft>
            </a:pPr>
            <a:r>
              <a:rPr lang="nl-BE" u="sng" dirty="0">
                <a:effectLst/>
              </a:rPr>
              <a:t>Taakbeskrywing:</a:t>
            </a:r>
            <a:endParaRPr lang="en-ZA" u="sng" dirty="0">
              <a:effectLst/>
            </a:endParaRPr>
          </a:p>
          <a:p>
            <a:pPr>
              <a:lnSpc>
                <a:spcPct val="110000"/>
              </a:lnSpc>
              <a:spcAft>
                <a:spcPts val="600"/>
              </a:spcAft>
            </a:pPr>
            <a:r>
              <a:rPr lang="nl-BE" dirty="0">
                <a:effectLst/>
              </a:rPr>
              <a:t>Ek moet ’n inligtingstuk in </a:t>
            </a:r>
            <a:r>
              <a:rPr lang="nl-BE" i="1" dirty="0">
                <a:effectLst/>
              </a:rPr>
              <a:t>Word</a:t>
            </a:r>
            <a:r>
              <a:rPr lang="nl-BE" dirty="0">
                <a:effectLst/>
              </a:rPr>
              <a:t> skep waarin ek vir die ouers verduidelik wat WhatsApp is en hoe ons dit in ons RTT-klas kan gebruik, asook watter voordele dit in hierdie geval kan inhou. Ek moet ook verduidelik wat die gevare daarvan is en hoe mens WhatsApp veilig kan gebruik.</a:t>
            </a:r>
            <a:endParaRPr lang="en-ZA" dirty="0">
              <a:effectLst/>
            </a:endParaRPr>
          </a:p>
        </p:txBody>
      </p:sp>
      <p:pic>
        <p:nvPicPr>
          <p:cNvPr id="5" name="Picture Placeholder 4" descr="A person using a cell phone&#10;&#10;Description automatically generated">
            <a:extLst>
              <a:ext uri="{FF2B5EF4-FFF2-40B4-BE49-F238E27FC236}">
                <a16:creationId xmlns:a16="http://schemas.microsoft.com/office/drawing/2014/main" id="{0701C1D0-33F2-DC6C-2854-02FBB949A394}"/>
              </a:ext>
            </a:extLst>
          </p:cNvPr>
          <p:cNvPicPr>
            <a:picLocks noGrp="1" noChangeAspect="1"/>
          </p:cNvPicPr>
          <p:nvPr>
            <p:ph type="pic" sz="quarter" idx="14"/>
          </p:nvPr>
        </p:nvPicPr>
        <p:blipFill>
          <a:blip r:embed="rId3" cstate="screen">
            <a:duotone>
              <a:schemeClr val="accent3">
                <a:shade val="45000"/>
                <a:satMod val="135000"/>
              </a:schemeClr>
              <a:prstClr val="white"/>
            </a:duotone>
            <a:extLst>
              <a:ext uri="{28A0092B-C50C-407E-A947-70E740481C1C}">
                <a14:useLocalDpi xmlns:a14="http://schemas.microsoft.com/office/drawing/2010/main"/>
              </a:ext>
            </a:extLst>
          </a:blip>
          <a:srcRect/>
          <a:stretch>
            <a:fillRect/>
          </a:stretch>
        </p:blipFill>
        <p:spPr>
          <a:xfrm>
            <a:off x="8990013" y="3405188"/>
            <a:ext cx="3201987" cy="3452812"/>
          </a:xfrm>
        </p:spPr>
      </p:pic>
      <p:sp>
        <p:nvSpPr>
          <p:cNvPr id="23" name="Slide Number Placeholder 22">
            <a:extLst>
              <a:ext uri="{FF2B5EF4-FFF2-40B4-BE49-F238E27FC236}">
                <a16:creationId xmlns:a16="http://schemas.microsoft.com/office/drawing/2014/main" id="{94FF72B7-0438-3641-5939-75128934B0DF}"/>
              </a:ext>
            </a:extLst>
          </p:cNvPr>
          <p:cNvSpPr>
            <a:spLocks noGrp="1"/>
          </p:cNvSpPr>
          <p:nvPr>
            <p:ph type="sldNum" sz="quarter" idx="10"/>
          </p:nvPr>
        </p:nvSpPr>
        <p:spPr>
          <a:xfrm>
            <a:off x="10438475" y="457199"/>
            <a:ext cx="987552" cy="471489"/>
          </a:xfrm>
        </p:spPr>
        <p:txBody>
          <a:bodyPr anchor="ctr">
            <a:normAutofit/>
          </a:bodyPr>
          <a:lstStyle/>
          <a:p>
            <a:pPr>
              <a:spcAft>
                <a:spcPts val="600"/>
              </a:spcAft>
            </a:pPr>
            <a:fld id="{48F63A3B-78C7-47BE-AE5E-E10140E04643}" type="slidenum">
              <a:rPr lang="en-US" smtClean="0"/>
              <a:pPr>
                <a:spcAft>
                  <a:spcPts val="600"/>
                </a:spcAft>
              </a:pPr>
              <a:t>7</a:t>
            </a:fld>
            <a:endParaRPr lang="en-US" dirty="0"/>
          </a:p>
        </p:txBody>
      </p:sp>
    </p:spTree>
    <p:extLst>
      <p:ext uri="{BB962C8B-B14F-4D97-AF65-F5344CB8AC3E}">
        <p14:creationId xmlns:p14="http://schemas.microsoft.com/office/powerpoint/2010/main" val="685681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8954-9BCB-7FD9-A210-38DC54382D45}"/>
              </a:ext>
            </a:extLst>
          </p:cNvPr>
          <p:cNvSpPr>
            <a:spLocks noGrp="1"/>
          </p:cNvSpPr>
          <p:nvPr>
            <p:ph type="title"/>
          </p:nvPr>
        </p:nvSpPr>
        <p:spPr>
          <a:xfrm>
            <a:off x="914400" y="1057274"/>
            <a:ext cx="6583680" cy="1531357"/>
          </a:xfrm>
        </p:spPr>
        <p:txBody>
          <a:bodyPr anchor="b">
            <a:normAutofit/>
          </a:bodyPr>
          <a:lstStyle/>
          <a:p>
            <a:r>
              <a:rPr lang="af-ZA" cap="none" dirty="0"/>
              <a:t>Fokusvraag</a:t>
            </a:r>
          </a:p>
        </p:txBody>
      </p:sp>
      <p:sp>
        <p:nvSpPr>
          <p:cNvPr id="3" name="Content Placeholder 2">
            <a:extLst>
              <a:ext uri="{FF2B5EF4-FFF2-40B4-BE49-F238E27FC236}">
                <a16:creationId xmlns:a16="http://schemas.microsoft.com/office/drawing/2014/main" id="{75111C33-898C-4414-4665-5136EB6FC126}"/>
              </a:ext>
            </a:extLst>
          </p:cNvPr>
          <p:cNvSpPr>
            <a:spLocks noGrp="1"/>
          </p:cNvSpPr>
          <p:nvPr>
            <p:ph idx="1"/>
          </p:nvPr>
        </p:nvSpPr>
        <p:spPr>
          <a:xfrm>
            <a:off x="914400" y="2834640"/>
            <a:ext cx="6583680" cy="2553789"/>
          </a:xfrm>
        </p:spPr>
        <p:txBody>
          <a:bodyPr>
            <a:normAutofit/>
          </a:bodyPr>
          <a:lstStyle/>
          <a:p>
            <a:pPr>
              <a:lnSpc>
                <a:spcPct val="115000"/>
              </a:lnSpc>
              <a:spcBef>
                <a:spcPts val="600"/>
              </a:spcBef>
              <a:spcAft>
                <a:spcPts val="600"/>
              </a:spcAft>
            </a:pPr>
            <a:r>
              <a:rPr lang="nl-BE" dirty="0">
                <a:effectLst/>
                <a:ea typeface="Calibri" panose="020F0502020204030204" pitchFamily="34" charset="0"/>
              </a:rPr>
              <a:t>Voorbeeld van ’n fokusvraag: Watter inligting sal die ouers gerusstel?</a:t>
            </a:r>
          </a:p>
          <a:p>
            <a:pPr>
              <a:lnSpc>
                <a:spcPct val="115000"/>
              </a:lnSpc>
              <a:spcBef>
                <a:spcPts val="600"/>
              </a:spcBef>
              <a:spcAft>
                <a:spcPts val="600"/>
              </a:spcAft>
            </a:pPr>
            <a:endParaRPr lang="nl-BE" dirty="0">
              <a:effectLst/>
              <a:ea typeface="Calibri" panose="020F0502020204030204" pitchFamily="34" charset="0"/>
            </a:endParaRPr>
          </a:p>
          <a:p>
            <a:pPr>
              <a:lnSpc>
                <a:spcPct val="115000"/>
              </a:lnSpc>
              <a:spcBef>
                <a:spcPts val="600"/>
              </a:spcBef>
              <a:spcAft>
                <a:spcPts val="600"/>
              </a:spcAft>
            </a:pPr>
            <a:r>
              <a:rPr lang="af-ZA" i="1" dirty="0">
                <a:effectLst/>
                <a:ea typeface="Times New Roman" panose="02020603050405020304" pitchFamily="18" charset="0"/>
              </a:rPr>
              <a:t>Die fokusvraag word dikwels met die PAT-opdrag reeds vir </a:t>
            </a:r>
            <a:r>
              <a:rPr lang="af-ZA" i="1">
                <a:effectLst/>
                <a:ea typeface="Times New Roman" panose="02020603050405020304" pitchFamily="18" charset="0"/>
              </a:rPr>
              <a:t>jou gegee.</a:t>
            </a:r>
            <a:endParaRPr lang="af-ZA" i="1" dirty="0">
              <a:effectLst/>
              <a:ea typeface="Times New Roman" panose="02020603050405020304" pitchFamily="18" charset="0"/>
            </a:endParaRPr>
          </a:p>
        </p:txBody>
      </p:sp>
      <p:sp>
        <p:nvSpPr>
          <p:cNvPr id="23" name="Slide Number Placeholder 22">
            <a:extLst>
              <a:ext uri="{FF2B5EF4-FFF2-40B4-BE49-F238E27FC236}">
                <a16:creationId xmlns:a16="http://schemas.microsoft.com/office/drawing/2014/main" id="{94FF72B7-0438-3641-5939-75128934B0DF}"/>
              </a:ext>
            </a:extLst>
          </p:cNvPr>
          <p:cNvSpPr>
            <a:spLocks noGrp="1"/>
          </p:cNvSpPr>
          <p:nvPr>
            <p:ph type="sldNum" sz="quarter" idx="10"/>
          </p:nvPr>
        </p:nvSpPr>
        <p:spPr>
          <a:xfrm>
            <a:off x="10358437" y="457199"/>
            <a:ext cx="1067589" cy="471489"/>
          </a:xfrm>
        </p:spPr>
        <p:txBody>
          <a:bodyPr anchor="ctr">
            <a:normAutofit/>
          </a:bodyPr>
          <a:lstStyle/>
          <a:p>
            <a:pPr>
              <a:spcAft>
                <a:spcPts val="600"/>
              </a:spcAft>
            </a:pPr>
            <a:fld id="{48F63A3B-78C7-47BE-AE5E-E10140E04643}" type="slidenum">
              <a:rPr lang="en-US" smtClean="0"/>
              <a:pPr>
                <a:spcAft>
                  <a:spcPts val="600"/>
                </a:spcAft>
              </a:pPr>
              <a:t>8</a:t>
            </a:fld>
            <a:endParaRPr lang="en-US" dirty="0"/>
          </a:p>
        </p:txBody>
      </p:sp>
    </p:spTree>
    <p:extLst>
      <p:ext uri="{BB962C8B-B14F-4D97-AF65-F5344CB8AC3E}">
        <p14:creationId xmlns:p14="http://schemas.microsoft.com/office/powerpoint/2010/main" val="697002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A34A6-22BC-27A4-2C79-EE98A4943B14}"/>
              </a:ext>
            </a:extLst>
          </p:cNvPr>
          <p:cNvSpPr>
            <a:spLocks noGrp="1"/>
          </p:cNvSpPr>
          <p:nvPr>
            <p:ph type="title"/>
          </p:nvPr>
        </p:nvSpPr>
        <p:spPr>
          <a:xfrm>
            <a:off x="914399" y="834635"/>
            <a:ext cx="7796464" cy="1222385"/>
          </a:xfrm>
        </p:spPr>
        <p:txBody>
          <a:bodyPr/>
          <a:lstStyle/>
          <a:p>
            <a:r>
              <a:rPr lang="af-ZA" cap="none" dirty="0"/>
              <a:t>Stap 3: Identifiseer die inligting waarna jy moet soek</a:t>
            </a:r>
          </a:p>
        </p:txBody>
      </p:sp>
      <p:sp>
        <p:nvSpPr>
          <p:cNvPr id="3" name="Slide Number Placeholder 2">
            <a:extLst>
              <a:ext uri="{FF2B5EF4-FFF2-40B4-BE49-F238E27FC236}">
                <a16:creationId xmlns:a16="http://schemas.microsoft.com/office/drawing/2014/main" id="{7267C004-8B72-C872-98FB-00A2A584D055}"/>
              </a:ext>
            </a:extLst>
          </p:cNvPr>
          <p:cNvSpPr>
            <a:spLocks noGrp="1"/>
          </p:cNvSpPr>
          <p:nvPr>
            <p:ph type="sldNum" sz="quarter" idx="10"/>
          </p:nvPr>
        </p:nvSpPr>
        <p:spPr>
          <a:xfrm>
            <a:off x="10438475" y="457199"/>
            <a:ext cx="987552" cy="471489"/>
          </a:xfrm>
        </p:spPr>
        <p:txBody>
          <a:bodyPr/>
          <a:lstStyle/>
          <a:p>
            <a:fld id="{48F63A3B-78C7-47BE-AE5E-E10140E04643}" type="slidenum">
              <a:rPr lang="en-US" smtClean="0"/>
              <a:pPr/>
              <a:t>9</a:t>
            </a:fld>
            <a:endParaRPr lang="en-US" dirty="0"/>
          </a:p>
        </p:txBody>
      </p:sp>
      <p:sp>
        <p:nvSpPr>
          <p:cNvPr id="16" name="Content Placeholder 4">
            <a:extLst>
              <a:ext uri="{FF2B5EF4-FFF2-40B4-BE49-F238E27FC236}">
                <a16:creationId xmlns:a16="http://schemas.microsoft.com/office/drawing/2014/main" id="{AEF9954A-E263-8A7E-58B1-4D03F7D1BD9B}"/>
              </a:ext>
            </a:extLst>
          </p:cNvPr>
          <p:cNvSpPr>
            <a:spLocks noGrp="1"/>
          </p:cNvSpPr>
          <p:nvPr>
            <p:ph sz="half" idx="2"/>
          </p:nvPr>
        </p:nvSpPr>
        <p:spPr>
          <a:xfrm>
            <a:off x="914400" y="2303028"/>
            <a:ext cx="7086600" cy="3720337"/>
          </a:xfrm>
        </p:spPr>
        <p:txBody>
          <a:bodyPr>
            <a:normAutofit/>
          </a:bodyPr>
          <a:lstStyle/>
          <a:p>
            <a:pPr marL="342900" indent="-342900">
              <a:lnSpc>
                <a:spcPct val="115000"/>
              </a:lnSpc>
              <a:spcAft>
                <a:spcPts val="1000"/>
              </a:spcAft>
              <a:buFont typeface="Arial" panose="020B0604020202020204" pitchFamily="34" charset="0"/>
              <a:buChar char="•"/>
            </a:pPr>
            <a:r>
              <a:rPr lang="nl-BE" sz="2400" dirty="0">
                <a:effectLst/>
                <a:ea typeface="Calibri" panose="020F0502020204030204" pitchFamily="34" charset="0"/>
              </a:rPr>
              <a:t>As jy na jou taakbeskrywing kyk, sal jy sien dat daar nou nog meer vrae by jou opkom. </a:t>
            </a:r>
          </a:p>
          <a:p>
            <a:pPr marL="342900" indent="-342900">
              <a:lnSpc>
                <a:spcPct val="115000"/>
              </a:lnSpc>
              <a:spcAft>
                <a:spcPts val="1000"/>
              </a:spcAft>
              <a:buFont typeface="Arial" panose="020B0604020202020204" pitchFamily="34" charset="0"/>
              <a:buChar char="•"/>
            </a:pPr>
            <a:r>
              <a:rPr lang="nl-BE" sz="2400" dirty="0">
                <a:effectLst/>
                <a:ea typeface="Calibri" panose="020F0502020204030204" pitchFamily="34" charset="0"/>
              </a:rPr>
              <a:t>Skryf al die vrae waaraan jy nog kan dink neer. </a:t>
            </a:r>
          </a:p>
          <a:p>
            <a:pPr marL="342900" indent="-342900">
              <a:lnSpc>
                <a:spcPct val="115000"/>
              </a:lnSpc>
              <a:spcAft>
                <a:spcPts val="1000"/>
              </a:spcAft>
              <a:buFont typeface="Arial" panose="020B0604020202020204" pitchFamily="34" charset="0"/>
              <a:buChar char="•"/>
            </a:pPr>
            <a:r>
              <a:rPr lang="nl-BE" sz="2400" dirty="0">
                <a:effectLst/>
                <a:ea typeface="Calibri" panose="020F0502020204030204" pitchFamily="34" charset="0"/>
              </a:rPr>
              <a:t>Jou vrae moet gaan oor die verskillende aspekte van die probleem wat jy al raakgesien het.</a:t>
            </a:r>
            <a:endParaRPr lang="en-ZA" sz="2400" dirty="0">
              <a:effectLst/>
              <a:ea typeface="Calibri" panose="020F0502020204030204" pitchFamily="34" charset="0"/>
            </a:endParaRPr>
          </a:p>
        </p:txBody>
      </p:sp>
      <p:pic>
        <p:nvPicPr>
          <p:cNvPr id="7" name="Graphic 6" descr="Questions with solid fill">
            <a:extLst>
              <a:ext uri="{FF2B5EF4-FFF2-40B4-BE49-F238E27FC236}">
                <a16:creationId xmlns:a16="http://schemas.microsoft.com/office/drawing/2014/main" id="{7B5B4BCA-A61A-6D02-7FB5-15D71506935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18430" flipH="1">
            <a:off x="9512923" y="1989120"/>
            <a:ext cx="2491508" cy="2491508"/>
          </a:xfrm>
          <a:prstGeom prst="rect">
            <a:avLst/>
          </a:prstGeom>
        </p:spPr>
      </p:pic>
    </p:spTree>
    <p:extLst>
      <p:ext uri="{BB962C8B-B14F-4D97-AF65-F5344CB8AC3E}">
        <p14:creationId xmlns:p14="http://schemas.microsoft.com/office/powerpoint/2010/main" val="2468595790"/>
      </p:ext>
    </p:extLst>
  </p:cSld>
  <p:clrMapOvr>
    <a:masterClrMapping/>
  </p:clrMapOvr>
</p:sld>
</file>

<file path=ppt/theme/theme1.xml><?xml version="1.0" encoding="utf-8"?>
<a:theme xmlns:a="http://schemas.openxmlformats.org/drawingml/2006/main" name="Custom">
  <a:themeElements>
    <a:clrScheme name="Custom 13">
      <a:dk1>
        <a:srgbClr val="000000"/>
      </a:dk1>
      <a:lt1>
        <a:srgbClr val="FDFAF6"/>
      </a:lt1>
      <a:dk2>
        <a:srgbClr val="44546A"/>
      </a:dk2>
      <a:lt2>
        <a:srgbClr val="E7E6E6"/>
      </a:lt2>
      <a:accent1>
        <a:srgbClr val="F5CDCE"/>
      </a:accent1>
      <a:accent2>
        <a:srgbClr val="DE8C8C"/>
      </a:accent2>
      <a:accent3>
        <a:srgbClr val="AAC3E8"/>
      </a:accent3>
      <a:accent4>
        <a:srgbClr val="D2D592"/>
      </a:accent4>
      <a:accent5>
        <a:srgbClr val="CCBE89"/>
      </a:accent5>
      <a:accent6>
        <a:srgbClr val="1F2C8F"/>
      </a:accent6>
      <a:hlink>
        <a:srgbClr val="1F2C8F"/>
      </a:hlink>
      <a:folHlink>
        <a:srgbClr val="AAC3E9"/>
      </a:folHlink>
    </a:clrScheme>
    <a:fontScheme name="Custom 22">
      <a:majorFont>
        <a:latin typeface="Arial Black"/>
        <a:ea typeface=""/>
        <a:cs typeface=""/>
      </a:majorFont>
      <a:minorFont>
        <a:latin typeface="Sabon Next L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ometric color block_Win32_SL_v14" id="{59749740-91A0-46B8-82A8-B436C7A8A142}" vid="{B3F8D047-377B-4FC8-B21C-47530C6DE3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DBB56F-4362-4386-A1A1-3DF898896616}">
  <ds:schemaRefs>
    <ds:schemaRef ds:uri="http://schemas.microsoft.com/sharepoint/v3/contenttype/forms"/>
  </ds:schemaRefs>
</ds:datastoreItem>
</file>

<file path=customXml/itemProps2.xml><?xml version="1.0" encoding="utf-8"?>
<ds:datastoreItem xmlns:ds="http://schemas.openxmlformats.org/officeDocument/2006/customXml" ds:itemID="{BA719FA4-954C-4FA8-82CB-206659C3B82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04948363-B267-4BAC-8655-100FBEC280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{BF3C2C02-4D79-4CF4-B083-33107C97E0CD}tf78438558_win32</Template>
  <TotalTime>435</TotalTime>
  <Words>828</Words>
  <Application>Microsoft Office PowerPoint</Application>
  <PresentationFormat>Widescreen</PresentationFormat>
  <Paragraphs>114</Paragraphs>
  <Slides>13</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Arial Black</vt:lpstr>
      <vt:lpstr>Calibri</vt:lpstr>
      <vt:lpstr>Comic Sans MS</vt:lpstr>
      <vt:lpstr>Sabon Next LT</vt:lpstr>
      <vt:lpstr>Symbol</vt:lpstr>
      <vt:lpstr>Times New Roman</vt:lpstr>
      <vt:lpstr>Custom</vt:lpstr>
      <vt:lpstr>Bepaal watter inligting jy benodig</vt:lpstr>
      <vt:lpstr>Stap 1: Ondersoek dit wat vir jou gegee is</vt:lpstr>
      <vt:lpstr>Die probleem</vt:lpstr>
      <vt:lpstr>Stap 2: Beskryf die taak</vt:lpstr>
      <vt:lpstr>Stap 2: Beskryf die taak</vt:lpstr>
      <vt:lpstr>Stap 2: Beskryf die taak</vt:lpstr>
      <vt:lpstr>Taakbeskrywing</vt:lpstr>
      <vt:lpstr>Fokusvraag</vt:lpstr>
      <vt:lpstr>Stap 3: Identifiseer die inligting waarna jy moet soek</vt:lpstr>
      <vt:lpstr>Kyk mooi na jou vrae</vt:lpstr>
      <vt:lpstr>Watter inligting oor WhatsApp moet ek in die inligtingstuk vir die ouers insluit?</vt:lpstr>
      <vt:lpstr>Kyk weer na jou fokusvraag</vt:lpstr>
      <vt:lpstr>Tabel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Reinet Barnard</dc:creator>
  <cp:lastModifiedBy>Susanna Jacobs</cp:lastModifiedBy>
  <cp:revision>25</cp:revision>
  <dcterms:created xsi:type="dcterms:W3CDTF">2024-08-06T06:58:25Z</dcterms:created>
  <dcterms:modified xsi:type="dcterms:W3CDTF">2024-11-23T21:40:34Z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