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87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F2A8B-C7F0-6FF2-8EE4-AAB066FDD5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CBDD76-F167-5C1A-5D66-7B99B5B988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07794E-7FC6-44DB-3481-E95EA8773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4A83-5F43-4E68-9C88-B79F782BE89E}" type="datetimeFigureOut">
              <a:rPr lang="en-ZA" smtClean="0"/>
              <a:t>23 Nov 2024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82ABC-0455-7CE9-B177-0E8658CDD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FCEA3C-F234-4F11-49A8-25DE94EAA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8198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46776-E7F2-244E-3EB7-58B36D78C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2147FF-2017-EFA4-A827-0C9A00714E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A4153-4369-1041-DF4C-2783A5BC1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4A83-5F43-4E68-9C88-B79F782BE89E}" type="datetimeFigureOut">
              <a:rPr lang="en-ZA" smtClean="0"/>
              <a:t>23 Nov 2024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8F2E58-DC2A-5012-3986-22DE5950D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AF4CE-C184-EB0D-2500-5C012D675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08720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EA4DF0-18C7-3B28-030A-D9F2B0A94C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96EB34-249D-E5F2-99A1-9CF248A474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73E07-98EA-39D0-9B70-CCB56F452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4A83-5F43-4E68-9C88-B79F782BE89E}" type="datetimeFigureOut">
              <a:rPr lang="en-ZA" smtClean="0"/>
              <a:t>23 Nov 2024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502A3F-49E0-C652-F8F3-E1F46E4F2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370B8C-716B-0C0C-685E-34F22CE90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85265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343CC-8620-96E8-9A00-EB5D51DC3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8530AE-1B0D-C570-847A-70E26D6875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0F051D-3335-6693-A6A5-9195882C6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4A83-5F43-4E68-9C88-B79F782BE89E}" type="datetimeFigureOut">
              <a:rPr lang="en-ZA" smtClean="0"/>
              <a:t>23 Nov 2024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AA2BBB-B5BB-2C55-F234-4B8D2BD74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DC6985-B006-B3EE-B324-F9D1108ED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19158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46C6E-2E8F-28A1-A0CC-78F5B2DAF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634971-3267-2020-7717-52DA5D094B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72433-9986-2D02-3818-1EB0E2368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4A83-5F43-4E68-9C88-B79F782BE89E}" type="datetimeFigureOut">
              <a:rPr lang="en-ZA" smtClean="0"/>
              <a:t>23 Nov 2024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E2C9F-1BE8-120B-D5DB-87C5E283C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4573D-B366-DE42-4980-88FBE0725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18076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1A6C8-225D-ACD2-790D-CB542F601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AF9F3F-A390-AB53-9335-3DF95571CC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5CBD97-66D9-A7C6-CEB5-5AEF312B3F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E4B57B-C4AC-7D3D-68CB-C3C4F527C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4A83-5F43-4E68-9C88-B79F782BE89E}" type="datetimeFigureOut">
              <a:rPr lang="en-ZA" smtClean="0"/>
              <a:t>23 Nov 2024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7D8A8C-5D87-BB1D-106D-6951565D8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78AB08-6D27-D096-1F42-B6A8E479C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5955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45148-17F8-DCDF-BA97-502257F01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D79275-E944-E29B-DF3D-DB87FE095B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784611-71B4-05F1-6AF1-3917D48567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E8901A-5D0D-0B17-E93B-90FF1DBD0D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BE2CB8-FB32-79A0-A660-CD73C74DDB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49D143-F456-EBD0-739A-7962337F9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4A83-5F43-4E68-9C88-B79F782BE89E}" type="datetimeFigureOut">
              <a:rPr lang="en-ZA" smtClean="0"/>
              <a:t>23 Nov 2024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2685C6-CC0C-56B5-DA4F-560037433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01C21B-97B4-4D0D-9A87-7D13E83CD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04158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37523-544B-1451-9251-86C78F5DF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951674-F2F2-DADA-6CD5-EE2C64970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4A83-5F43-4E68-9C88-B79F782BE89E}" type="datetimeFigureOut">
              <a:rPr lang="en-ZA" smtClean="0"/>
              <a:t>23 Nov 2024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01602B-69F3-7DF8-1644-E0E58E1E4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A590A0-BDD4-55A9-8BF8-D86B2D965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2240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09E967-EC42-6B64-6663-A044C4077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4A83-5F43-4E68-9C88-B79F782BE89E}" type="datetimeFigureOut">
              <a:rPr lang="en-ZA" smtClean="0"/>
              <a:t>23 Nov 2024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CBAA3C-0FF2-2E61-C5A9-C414F3594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B1BB48-A772-CEFF-A366-6823B6E74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73694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D4A8D-6065-22BD-BE16-F6B904511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22837-3EDA-45AF-9E3D-F03F18F47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FA00E4-0258-0BEE-1BD7-84E18E9C6D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08F1FF-9C4D-FD4A-AADE-EFEAAD516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4A83-5F43-4E68-9C88-B79F782BE89E}" type="datetimeFigureOut">
              <a:rPr lang="en-ZA" smtClean="0"/>
              <a:t>23 Nov 2024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91A24D-684A-EA63-052C-BC41C206B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555D1B-9CD9-5D2B-8F20-AA6D4BF52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43126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F07DA-A6C3-DE7E-FE1D-F4A9350A0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42F059-7A11-C742-787A-4B58A7E530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DF0CC6-7B3D-951B-0D86-0C29F1C734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898F3C-3811-A288-AC59-6378343C0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4A83-5F43-4E68-9C88-B79F782BE89E}" type="datetimeFigureOut">
              <a:rPr lang="en-ZA" smtClean="0"/>
              <a:t>23 Nov 2024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8A21A0-F0A6-B62E-0C4D-9D9BBF1CC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2F6A41-11A9-D42C-1368-BE763F1A4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48187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F4F91C-5167-4875-9FF0-CE16E3F94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CDE0FC-B17A-7942-1115-78DB2629B4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745C0-4419-6AA4-DA83-15FFE163F6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C14A83-5F43-4E68-9C88-B79F782BE89E}" type="datetimeFigureOut">
              <a:rPr lang="en-ZA" smtClean="0"/>
              <a:t>23 Nov 2024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9ED3B-6CCD-4C2C-EB71-C6E7ACE4B3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B6980-945F-AB88-31C0-35CDFED2CB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63473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18587-DAD6-4EBE-57E1-88BC027649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/>
              <a:t>Navigasie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B34B62-7F77-BA35-0A92-45FFAA8B40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/>
              <a:t>Met aksieknoppies</a:t>
            </a:r>
          </a:p>
        </p:txBody>
      </p:sp>
    </p:spTree>
    <p:extLst>
      <p:ext uri="{BB962C8B-B14F-4D97-AF65-F5344CB8AC3E}">
        <p14:creationId xmlns:p14="http://schemas.microsoft.com/office/powerpoint/2010/main" val="2508055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73817-6312-036E-E1C0-F30961CC7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/>
              <a:t>Inhoudsopgawe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4A0B0-CA2D-8B5C-1B21-B4AD834F5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>
                <a:hlinkClick r:id="rId2" action="ppaction://hlinksldjump"/>
              </a:rPr>
              <a:t>Eerste Onderwerp</a:t>
            </a:r>
            <a:endParaRPr lang="en-ZA"/>
          </a:p>
          <a:p>
            <a:r>
              <a:rPr lang="en-ZA"/>
              <a:t>Tweede Onderwerp</a:t>
            </a:r>
          </a:p>
          <a:p>
            <a:r>
              <a:rPr lang="en-ZA"/>
              <a:t>Derde Onderwerp</a:t>
            </a:r>
          </a:p>
          <a:p>
            <a:endParaRPr lang="en-Z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15CA68-5E42-E407-06DB-C560B5C4EF07}"/>
              </a:ext>
            </a:extLst>
          </p:cNvPr>
          <p:cNvSpPr txBox="1"/>
          <p:nvPr/>
        </p:nvSpPr>
        <p:spPr>
          <a:xfrm>
            <a:off x="5222450" y="2130458"/>
            <a:ext cx="5495828" cy="169892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AutoNum type="arabicPeriod"/>
            </a:pPr>
            <a:r>
              <a:rPr lang="en-ZA"/>
              <a:t>Over skyfievertoning uit, keer dan terug na hierdie skyfie.</a:t>
            </a:r>
          </a:p>
          <a:p>
            <a:pPr marL="342900" indent="-342900">
              <a:lnSpc>
                <a:spcPct val="120000"/>
              </a:lnSpc>
              <a:buAutoNum type="arabicPeriod"/>
            </a:pPr>
            <a:r>
              <a:rPr lang="en-ZA"/>
              <a:t>Toets die hiperskakel: &lt;Ctrl&gt;&lt;Click&gt; op Eerste Onderwerp,</a:t>
            </a:r>
          </a:p>
          <a:p>
            <a:pPr marL="358775" lvl="1" indent="-358775"/>
            <a:r>
              <a:rPr lang="en-ZA"/>
              <a:t>	then return to this slide.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3E55E1-F6A1-1126-F755-ED51D9BDE557}"/>
              </a:ext>
            </a:extLst>
          </p:cNvPr>
          <p:cNvSpPr txBox="1"/>
          <p:nvPr/>
        </p:nvSpPr>
        <p:spPr>
          <a:xfrm>
            <a:off x="5222450" y="3429000"/>
            <a:ext cx="5495828" cy="73795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42000" indent="-342000">
              <a:lnSpc>
                <a:spcPct val="120000"/>
              </a:lnSpc>
            </a:pPr>
            <a:r>
              <a:rPr lang="en-ZA"/>
              <a:t>3.	Voeg hiperskakels vir Tweede Onderwerp en Derde Onderwerp in om te vertak na skyfie 4 en skyfie 6.</a:t>
            </a:r>
          </a:p>
        </p:txBody>
      </p:sp>
    </p:spTree>
    <p:extLst>
      <p:ext uri="{BB962C8B-B14F-4D97-AF65-F5344CB8AC3E}">
        <p14:creationId xmlns:p14="http://schemas.microsoft.com/office/powerpoint/2010/main" val="3922926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3FBE8C5-FBB8-4CAB-A789-C97921665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/>
              <a:t>Eerste Onderwerp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75A369-8E0A-E200-3625-A91FF27B706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/>
              <a:t>Kom ons leer</a:t>
            </a:r>
          </a:p>
        </p:txBody>
      </p:sp>
      <p:pic>
        <p:nvPicPr>
          <p:cNvPr id="9" name="Content Placeholder 8" descr="Internet outline">
            <a:extLst>
              <a:ext uri="{FF2B5EF4-FFF2-40B4-BE49-F238E27FC236}">
                <a16:creationId xmlns:a16="http://schemas.microsoft.com/office/drawing/2014/main" id="{C600B714-C188-D49E-0A7F-145B7FD8F91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03628" y="1941922"/>
            <a:ext cx="2516572" cy="2516572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22C5007-D39D-17FB-7A3C-97D729311E3D}"/>
              </a:ext>
            </a:extLst>
          </p:cNvPr>
          <p:cNvSpPr txBox="1"/>
          <p:nvPr/>
        </p:nvSpPr>
        <p:spPr>
          <a:xfrm>
            <a:off x="5071622" y="4593431"/>
            <a:ext cx="6127320" cy="158812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42000" indent="-342000">
              <a:lnSpc>
                <a:spcPct val="120000"/>
              </a:lnSpc>
            </a:pPr>
            <a:r>
              <a:rPr lang="en-ZA"/>
              <a:t>4.	Voeg ’n aksieknoppie in om na die inhoudsopgawe-skyfie (2) te spring. </a:t>
            </a:r>
          </a:p>
          <a:p>
            <a:pPr marL="342000" indent="-342000">
              <a:buAutoNum type="arabicPeriod" startAt="5"/>
            </a:pPr>
            <a:r>
              <a:rPr lang="en-ZA"/>
              <a:t>Over die skyfievertoning uit om die aksieknoppie te toets; keer dan terug na hierdie skyfie.</a:t>
            </a:r>
          </a:p>
          <a:p>
            <a:pPr marL="342000" indent="-342000">
              <a:buAutoNum type="arabicPeriod" startAt="5"/>
            </a:pPr>
            <a:r>
              <a:rPr lang="en-ZA"/>
              <a:t>Kopieer hierdie aksieknoppie na skyfies 4, 5 en 6.</a:t>
            </a:r>
          </a:p>
        </p:txBody>
      </p:sp>
    </p:spTree>
    <p:extLst>
      <p:ext uri="{BB962C8B-B14F-4D97-AF65-F5344CB8AC3E}">
        <p14:creationId xmlns:p14="http://schemas.microsoft.com/office/powerpoint/2010/main" val="3194866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3E547B5-89CF-4EC0-96DE-25771AED0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0B8CEB-8279-4E5E-A0CE-1FC9F71736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782" y="0"/>
            <a:ext cx="7421217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9183DD-0A3B-42F0-1986-9CE828E59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0466" y="609600"/>
            <a:ext cx="4140014" cy="1330839"/>
          </a:xfrm>
        </p:spPr>
        <p:txBody>
          <a:bodyPr>
            <a:normAutofit/>
          </a:bodyPr>
          <a:lstStyle/>
          <a:p>
            <a:r>
              <a:rPr lang="en-ZA"/>
              <a:t>Tweede Onderwerp</a:t>
            </a:r>
          </a:p>
        </p:txBody>
      </p:sp>
      <p:pic>
        <p:nvPicPr>
          <p:cNvPr id="5" name="Content Placeholder 4" descr="A computer and tablet on a desk&#10;&#10;Description automatically generated">
            <a:extLst>
              <a:ext uri="{FF2B5EF4-FFF2-40B4-BE49-F238E27FC236}">
                <a16:creationId xmlns:a16="http://schemas.microsoft.com/office/drawing/2014/main" id="{F9ECC8DD-3A52-D93F-264A-733E24D771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9" r="21174" b="-1"/>
          <a:stretch/>
        </p:blipFill>
        <p:spPr>
          <a:xfrm>
            <a:off x="20" y="10"/>
            <a:ext cx="6901711" cy="6857990"/>
          </a:xfrm>
          <a:custGeom>
            <a:avLst/>
            <a:gdLst/>
            <a:ahLst/>
            <a:cxnLst/>
            <a:rect l="l" t="t" r="r" b="b"/>
            <a:pathLst>
              <a:path w="6901731" h="6858000">
                <a:moveTo>
                  <a:pt x="0" y="0"/>
                </a:moveTo>
                <a:lnTo>
                  <a:pt x="6897896" y="5958"/>
                </a:lnTo>
                <a:lnTo>
                  <a:pt x="6866823" y="62592"/>
                </a:lnTo>
                <a:lnTo>
                  <a:pt x="6901731" y="89476"/>
                </a:lnTo>
                <a:lnTo>
                  <a:pt x="6901731" y="103833"/>
                </a:lnTo>
                <a:lnTo>
                  <a:pt x="6900034" y="110092"/>
                </a:lnTo>
                <a:lnTo>
                  <a:pt x="6901731" y="113679"/>
                </a:lnTo>
                <a:lnTo>
                  <a:pt x="6901731" y="405560"/>
                </a:lnTo>
                <a:lnTo>
                  <a:pt x="6900456" y="429509"/>
                </a:lnTo>
                <a:cubicBezTo>
                  <a:pt x="6892773" y="535647"/>
                  <a:pt x="6878314" y="537918"/>
                  <a:pt x="6886342" y="636808"/>
                </a:cubicBezTo>
                <a:cubicBezTo>
                  <a:pt x="6892506" y="756883"/>
                  <a:pt x="6864504" y="771443"/>
                  <a:pt x="6851784" y="839073"/>
                </a:cubicBezTo>
                <a:cubicBezTo>
                  <a:pt x="6838675" y="892655"/>
                  <a:pt x="6864124" y="961738"/>
                  <a:pt x="6845760" y="994930"/>
                </a:cubicBezTo>
                <a:cubicBezTo>
                  <a:pt x="6833572" y="1024166"/>
                  <a:pt x="6859282" y="1058905"/>
                  <a:pt x="6845601" y="1112932"/>
                </a:cubicBezTo>
                <a:cubicBezTo>
                  <a:pt x="6838700" y="1149910"/>
                  <a:pt x="6829138" y="1151035"/>
                  <a:pt x="6820235" y="1187433"/>
                </a:cubicBezTo>
                <a:cubicBezTo>
                  <a:pt x="6815504" y="1196464"/>
                  <a:pt x="6777707" y="1338549"/>
                  <a:pt x="6759643" y="1337010"/>
                </a:cubicBezTo>
                <a:cubicBezTo>
                  <a:pt x="6737660" y="1337296"/>
                  <a:pt x="6760650" y="1396341"/>
                  <a:pt x="6736375" y="1382272"/>
                </a:cubicBezTo>
                <a:cubicBezTo>
                  <a:pt x="6755741" y="1415836"/>
                  <a:pt x="6714675" y="1414567"/>
                  <a:pt x="6701292" y="1432111"/>
                </a:cubicBezTo>
                <a:cubicBezTo>
                  <a:pt x="6721110" y="1460185"/>
                  <a:pt x="6692106" y="1490815"/>
                  <a:pt x="6686578" y="1518624"/>
                </a:cubicBezTo>
                <a:cubicBezTo>
                  <a:pt x="6682512" y="1567002"/>
                  <a:pt x="6679579" y="1571443"/>
                  <a:pt x="6670824" y="1607743"/>
                </a:cubicBezTo>
                <a:cubicBezTo>
                  <a:pt x="6671133" y="1629590"/>
                  <a:pt x="6663161" y="1656870"/>
                  <a:pt x="6664392" y="1696405"/>
                </a:cubicBezTo>
                <a:cubicBezTo>
                  <a:pt x="6655686" y="1770486"/>
                  <a:pt x="6641938" y="1757082"/>
                  <a:pt x="6642880" y="1812372"/>
                </a:cubicBezTo>
                <a:cubicBezTo>
                  <a:pt x="6638579" y="1872475"/>
                  <a:pt x="6619231" y="1825476"/>
                  <a:pt x="6612547" y="1876437"/>
                </a:cubicBezTo>
                <a:cubicBezTo>
                  <a:pt x="6600695" y="1913834"/>
                  <a:pt x="6591061" y="1923231"/>
                  <a:pt x="6571760" y="1953331"/>
                </a:cubicBezTo>
                <a:cubicBezTo>
                  <a:pt x="6561039" y="1989021"/>
                  <a:pt x="6544090" y="2087896"/>
                  <a:pt x="6520213" y="2096455"/>
                </a:cubicBezTo>
                <a:lnTo>
                  <a:pt x="6492461" y="2188148"/>
                </a:lnTo>
                <a:cubicBezTo>
                  <a:pt x="6504372" y="2211333"/>
                  <a:pt x="6489131" y="2253220"/>
                  <a:pt x="6471854" y="2259117"/>
                </a:cubicBezTo>
                <a:cubicBezTo>
                  <a:pt x="6466151" y="2287829"/>
                  <a:pt x="6440452" y="2301346"/>
                  <a:pt x="6439832" y="2328334"/>
                </a:cubicBezTo>
                <a:cubicBezTo>
                  <a:pt x="6431013" y="2351201"/>
                  <a:pt x="6444250" y="2396409"/>
                  <a:pt x="6425162" y="2408211"/>
                </a:cubicBezTo>
                <a:lnTo>
                  <a:pt x="6417221" y="2427382"/>
                </a:lnTo>
                <a:lnTo>
                  <a:pt x="6425030" y="2464387"/>
                </a:lnTo>
                <a:lnTo>
                  <a:pt x="6406293" y="2472223"/>
                </a:lnTo>
                <a:cubicBezTo>
                  <a:pt x="6406862" y="2477277"/>
                  <a:pt x="6406486" y="2491723"/>
                  <a:pt x="6405400" y="2493547"/>
                </a:cubicBezTo>
                <a:lnTo>
                  <a:pt x="6374829" y="2532070"/>
                </a:lnTo>
                <a:cubicBezTo>
                  <a:pt x="6374597" y="2545374"/>
                  <a:pt x="6360976" y="2563797"/>
                  <a:pt x="6350864" y="2577422"/>
                </a:cubicBezTo>
                <a:cubicBezTo>
                  <a:pt x="6327056" y="2632768"/>
                  <a:pt x="6341262" y="2616275"/>
                  <a:pt x="6329174" y="2663854"/>
                </a:cubicBezTo>
                <a:cubicBezTo>
                  <a:pt x="6326303" y="2703642"/>
                  <a:pt x="6332854" y="2709643"/>
                  <a:pt x="6315095" y="2741507"/>
                </a:cubicBezTo>
                <a:cubicBezTo>
                  <a:pt x="6319921" y="2740191"/>
                  <a:pt x="6321925" y="2742004"/>
                  <a:pt x="6322463" y="2745641"/>
                </a:cubicBezTo>
                <a:cubicBezTo>
                  <a:pt x="6322245" y="2747982"/>
                  <a:pt x="6322027" y="2750323"/>
                  <a:pt x="6321808" y="2752663"/>
                </a:cubicBezTo>
                <a:lnTo>
                  <a:pt x="6314569" y="2756718"/>
                </a:lnTo>
                <a:cubicBezTo>
                  <a:pt x="6289324" y="2773686"/>
                  <a:pt x="6317551" y="2780051"/>
                  <a:pt x="6315211" y="2811618"/>
                </a:cubicBezTo>
                <a:cubicBezTo>
                  <a:pt x="6315620" y="2826627"/>
                  <a:pt x="6296047" y="2885298"/>
                  <a:pt x="6302211" y="2882314"/>
                </a:cubicBezTo>
                <a:lnTo>
                  <a:pt x="6286167" y="2949597"/>
                </a:lnTo>
                <a:cubicBezTo>
                  <a:pt x="6286401" y="2994618"/>
                  <a:pt x="6286615" y="2971464"/>
                  <a:pt x="6287037" y="3008578"/>
                </a:cubicBezTo>
                <a:cubicBezTo>
                  <a:pt x="6293795" y="3029535"/>
                  <a:pt x="6274405" y="3114154"/>
                  <a:pt x="6259150" y="3123139"/>
                </a:cubicBezTo>
                <a:cubicBezTo>
                  <a:pt x="6250085" y="3189063"/>
                  <a:pt x="6269067" y="3151280"/>
                  <a:pt x="6272249" y="3227854"/>
                </a:cubicBezTo>
                <a:cubicBezTo>
                  <a:pt x="6278775" y="3295842"/>
                  <a:pt x="6289216" y="3303765"/>
                  <a:pt x="6292288" y="3378383"/>
                </a:cubicBezTo>
                <a:cubicBezTo>
                  <a:pt x="6303894" y="3395995"/>
                  <a:pt x="6287498" y="3432581"/>
                  <a:pt x="6288328" y="3459618"/>
                </a:cubicBezTo>
                <a:cubicBezTo>
                  <a:pt x="6289158" y="3486653"/>
                  <a:pt x="6299937" y="3538735"/>
                  <a:pt x="6297272" y="3540603"/>
                </a:cubicBezTo>
                <a:cubicBezTo>
                  <a:pt x="6296849" y="3577379"/>
                  <a:pt x="6294184" y="3587943"/>
                  <a:pt x="6291001" y="3638374"/>
                </a:cubicBezTo>
                <a:cubicBezTo>
                  <a:pt x="6283026" y="3666794"/>
                  <a:pt x="6265833" y="3731744"/>
                  <a:pt x="6283592" y="3763609"/>
                </a:cubicBezTo>
                <a:cubicBezTo>
                  <a:pt x="6264286" y="3758340"/>
                  <a:pt x="6290177" y="3803150"/>
                  <a:pt x="6274068" y="3814506"/>
                </a:cubicBezTo>
                <a:cubicBezTo>
                  <a:pt x="6260645" y="3821643"/>
                  <a:pt x="6265372" y="3836902"/>
                  <a:pt x="6262850" y="3850454"/>
                </a:cubicBezTo>
                <a:cubicBezTo>
                  <a:pt x="6250418" y="3863479"/>
                  <a:pt x="6250660" y="3955243"/>
                  <a:pt x="6257357" y="3975474"/>
                </a:cubicBezTo>
                <a:cubicBezTo>
                  <a:pt x="6245091" y="4036737"/>
                  <a:pt x="6237535" y="4029237"/>
                  <a:pt x="6257889" y="4073155"/>
                </a:cubicBezTo>
                <a:cubicBezTo>
                  <a:pt x="6259272" y="4085906"/>
                  <a:pt x="6239882" y="4116397"/>
                  <a:pt x="6237441" y="4126638"/>
                </a:cubicBezTo>
                <a:lnTo>
                  <a:pt x="6245587" y="4172738"/>
                </a:lnTo>
                <a:lnTo>
                  <a:pt x="6235772" y="4176721"/>
                </a:lnTo>
                <a:lnTo>
                  <a:pt x="6233287" y="4195136"/>
                </a:lnTo>
                <a:lnTo>
                  <a:pt x="6234619" y="4280850"/>
                </a:lnTo>
                <a:cubicBezTo>
                  <a:pt x="6239453" y="4320763"/>
                  <a:pt x="6223309" y="4337596"/>
                  <a:pt x="6219318" y="4402526"/>
                </a:cubicBezTo>
                <a:cubicBezTo>
                  <a:pt x="6205466" y="4516209"/>
                  <a:pt x="6216183" y="4588729"/>
                  <a:pt x="6216810" y="4651172"/>
                </a:cubicBezTo>
                <a:cubicBezTo>
                  <a:pt x="6217673" y="4756959"/>
                  <a:pt x="6228654" y="4824005"/>
                  <a:pt x="6225945" y="4916779"/>
                </a:cubicBezTo>
                <a:cubicBezTo>
                  <a:pt x="6217032" y="4993010"/>
                  <a:pt x="6264271" y="4984591"/>
                  <a:pt x="6230174" y="5051379"/>
                </a:cubicBezTo>
                <a:cubicBezTo>
                  <a:pt x="6235713" y="5056951"/>
                  <a:pt x="6239420" y="5163714"/>
                  <a:pt x="6242600" y="5170879"/>
                </a:cubicBezTo>
                <a:lnTo>
                  <a:pt x="6235996" y="5216428"/>
                </a:lnTo>
                <a:lnTo>
                  <a:pt x="6214638" y="5285298"/>
                </a:lnTo>
                <a:cubicBezTo>
                  <a:pt x="6211392" y="5297492"/>
                  <a:pt x="6225576" y="5312063"/>
                  <a:pt x="6228432" y="5317696"/>
                </a:cubicBezTo>
                <a:lnTo>
                  <a:pt x="6246496" y="5398787"/>
                </a:lnTo>
                <a:lnTo>
                  <a:pt x="6244793" y="5399530"/>
                </a:lnTo>
                <a:lnTo>
                  <a:pt x="6241695" y="5406948"/>
                </a:lnTo>
                <a:lnTo>
                  <a:pt x="6267461" y="5499413"/>
                </a:lnTo>
                <a:cubicBezTo>
                  <a:pt x="6285387" y="5533848"/>
                  <a:pt x="6284888" y="5550029"/>
                  <a:pt x="6295987" y="5582659"/>
                </a:cubicBezTo>
                <a:cubicBezTo>
                  <a:pt x="6311253" y="5681724"/>
                  <a:pt x="6295439" y="5695558"/>
                  <a:pt x="6364803" y="5784263"/>
                </a:cubicBezTo>
                <a:cubicBezTo>
                  <a:pt x="6379348" y="5818651"/>
                  <a:pt x="6412475" y="5906802"/>
                  <a:pt x="6423050" y="5922637"/>
                </a:cubicBezTo>
                <a:cubicBezTo>
                  <a:pt x="6445210" y="5973612"/>
                  <a:pt x="6468179" y="6023873"/>
                  <a:pt x="6497767" y="6090108"/>
                </a:cubicBezTo>
                <a:cubicBezTo>
                  <a:pt x="6571895" y="6150548"/>
                  <a:pt x="6572491" y="6236583"/>
                  <a:pt x="6606710" y="6281543"/>
                </a:cubicBezTo>
                <a:cubicBezTo>
                  <a:pt x="6633675" y="6335892"/>
                  <a:pt x="6654357" y="6388782"/>
                  <a:pt x="6667540" y="6443715"/>
                </a:cubicBezTo>
                <a:cubicBezTo>
                  <a:pt x="6685192" y="6466826"/>
                  <a:pt x="6650500" y="6508701"/>
                  <a:pt x="6659722" y="6550105"/>
                </a:cubicBezTo>
                <a:cubicBezTo>
                  <a:pt x="6665926" y="6645044"/>
                  <a:pt x="6669126" y="6627536"/>
                  <a:pt x="6671805" y="6687397"/>
                </a:cubicBezTo>
                <a:cubicBezTo>
                  <a:pt x="6682671" y="6733683"/>
                  <a:pt x="6665210" y="6772117"/>
                  <a:pt x="6669658" y="6806602"/>
                </a:cubicBezTo>
                <a:cubicBezTo>
                  <a:pt x="6661174" y="6812658"/>
                  <a:pt x="6667097" y="6831470"/>
                  <a:pt x="6675783" y="6850325"/>
                </a:cubicBezTo>
                <a:lnTo>
                  <a:pt x="6679704" y="6858000"/>
                </a:lnTo>
                <a:lnTo>
                  <a:pt x="4532241" y="6858000"/>
                </a:lnTo>
                <a:lnTo>
                  <a:pt x="120859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2D80539-6E8D-6248-BC32-48ABAA149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20465" y="2194102"/>
            <a:ext cx="4140013" cy="3908586"/>
          </a:xfrm>
        </p:spPr>
        <p:txBody>
          <a:bodyPr>
            <a:normAutofit/>
          </a:bodyPr>
          <a:lstStyle/>
          <a:p>
            <a:r>
              <a:rPr lang="en-US" sz="2000"/>
              <a:t>Rekenaartoestelle wat mens dikwels teëkom</a:t>
            </a:r>
          </a:p>
          <a:p>
            <a:r>
              <a:rPr lang="en-US" sz="2000"/>
              <a:t>Skootrekenaar, Tablet, Slimfoon</a:t>
            </a:r>
          </a:p>
        </p:txBody>
      </p:sp>
    </p:spTree>
    <p:extLst>
      <p:ext uri="{BB962C8B-B14F-4D97-AF65-F5344CB8AC3E}">
        <p14:creationId xmlns:p14="http://schemas.microsoft.com/office/powerpoint/2010/main" val="2124563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C8551-C96C-51E2-C65C-09EEBCA20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/>
              <a:t>Tweede Onderwerp (vervolg)</a:t>
            </a:r>
          </a:p>
        </p:txBody>
      </p:sp>
      <p:pic>
        <p:nvPicPr>
          <p:cNvPr id="5" name="Content Placeholder 4" descr="A computer tower and monitor&#10;&#10;Description automatically generated">
            <a:extLst>
              <a:ext uri="{FF2B5EF4-FFF2-40B4-BE49-F238E27FC236}">
                <a16:creationId xmlns:a16="http://schemas.microsoft.com/office/drawing/2014/main" id="{1FCB0F3B-D98F-0D69-8F83-A861AC0290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762" y="1825625"/>
            <a:ext cx="6514475" cy="4351338"/>
          </a:xfrm>
        </p:spPr>
      </p:pic>
    </p:spTree>
    <p:extLst>
      <p:ext uri="{BB962C8B-B14F-4D97-AF65-F5344CB8AC3E}">
        <p14:creationId xmlns:p14="http://schemas.microsoft.com/office/powerpoint/2010/main" val="1162753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4F5C9-3D04-E772-561C-08FC97ED4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/>
              <a:t>Derde Onderwerp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8C70DA-C727-2853-34D0-4BB5830E67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/>
              <a:t>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F8BC7E-1C0E-E07E-BB3B-AA30784FCB4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ZA"/>
              <a:t>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394D78-926F-4F9A-516D-84BB927BE0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ZA"/>
              <a:t>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0876F8-2208-EEC6-C59D-DFDF2FA26B2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ZA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1220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3047A-4F85-E34D-117B-C0F73704F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/>
              <a:t>Finale nota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432EF0-5483-256C-D22B-459B6B100F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/>
              <a:t> </a:t>
            </a:r>
          </a:p>
          <a:p>
            <a:endParaRPr lang="en-ZA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B1E85E-6027-20E1-BDDE-5404ADE1B7DF}"/>
              </a:ext>
            </a:extLst>
          </p:cNvPr>
          <p:cNvSpPr txBox="1"/>
          <p:nvPr/>
        </p:nvSpPr>
        <p:spPr>
          <a:xfrm>
            <a:off x="5071622" y="4593431"/>
            <a:ext cx="5920034" cy="73795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Tx/>
              <a:buAutoNum type="arabicPeriod" startAt="7"/>
            </a:pPr>
            <a:r>
              <a:rPr lang="en-ZA"/>
              <a:t>Voeg aksieknoppies om na die volgende en die vorige skyfies te gaan.</a:t>
            </a:r>
          </a:p>
        </p:txBody>
      </p:sp>
    </p:spTree>
    <p:extLst>
      <p:ext uri="{BB962C8B-B14F-4D97-AF65-F5344CB8AC3E}">
        <p14:creationId xmlns:p14="http://schemas.microsoft.com/office/powerpoint/2010/main" val="3881749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152</Words>
  <Application>Microsoft Office PowerPoint</Application>
  <PresentationFormat>Widescreen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Navigasie</vt:lpstr>
      <vt:lpstr>Inhoudsopgawe</vt:lpstr>
      <vt:lpstr>Eerste Onderwerp</vt:lpstr>
      <vt:lpstr>Tweede Onderwerp</vt:lpstr>
      <vt:lpstr>Tweede Onderwerp (vervolg)</vt:lpstr>
      <vt:lpstr>Derde Onderwerp</vt:lpstr>
      <vt:lpstr>Finale nota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Susanna Jacobs</dc:creator>
  <cp:lastModifiedBy>Susanna Jacobs</cp:lastModifiedBy>
  <cp:revision>10</cp:revision>
  <dcterms:created xsi:type="dcterms:W3CDTF">2024-09-21T07:24:14Z</dcterms:created>
  <dcterms:modified xsi:type="dcterms:W3CDTF">2024-11-23T21:25:34Z</dcterms:modified>
</cp:coreProperties>
</file>