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5" r:id="rId4"/>
  </p:sldMasterIdLst>
  <p:notesMasterIdLst>
    <p:notesMasterId r:id="rId19"/>
  </p:notesMasterIdLst>
  <p:handoutMasterIdLst>
    <p:handoutMasterId r:id="rId20"/>
  </p:handoutMasterIdLst>
  <p:sldIdLst>
    <p:sldId id="376" r:id="rId5"/>
    <p:sldId id="398" r:id="rId6"/>
    <p:sldId id="389" r:id="rId7"/>
    <p:sldId id="378" r:id="rId8"/>
    <p:sldId id="379" r:id="rId9"/>
    <p:sldId id="390" r:id="rId10"/>
    <p:sldId id="380" r:id="rId11"/>
    <p:sldId id="391" r:id="rId12"/>
    <p:sldId id="392" r:id="rId13"/>
    <p:sldId id="393" r:id="rId14"/>
    <p:sldId id="394" r:id="rId15"/>
    <p:sldId id="395" r:id="rId16"/>
    <p:sldId id="396" r:id="rId17"/>
    <p:sldId id="39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AB67C2B-46F5-4804-9735-222A284B1822}">
          <p14:sldIdLst>
            <p14:sldId id="376"/>
          </p14:sldIdLst>
        </p14:section>
        <p14:section name="Summary Section" id="{93CC362F-52EA-48E7-AD94-249CF762FFDB}">
          <p14:sldIdLst>
            <p14:sldId id="398"/>
          </p14:sldIdLst>
        </p14:section>
        <p14:section name="A web-based email" id="{573F081B-3927-44FD-A61E-272D9B8D491D}">
          <p14:sldIdLst>
            <p14:sldId id="389"/>
          </p14:sldIdLst>
        </p14:section>
        <p14:section name="Creating a Google account" id="{62707742-3D2A-4DF8-9E18-E6F50524986A}">
          <p14:sldIdLst>
            <p14:sldId id="378"/>
          </p14:sldIdLst>
        </p14:section>
        <p14:section name="Step 1: Go to Google Accounts to sign in " id="{83BB3C7D-AADE-4D38-8870-0984BE9518E3}">
          <p14:sldIdLst>
            <p14:sldId id="379"/>
            <p14:sldId id="390"/>
            <p14:sldId id="380"/>
            <p14:sldId id="391"/>
            <p14:sldId id="392"/>
            <p14:sldId id="393"/>
            <p14:sldId id="394"/>
            <p14:sldId id="395"/>
            <p14:sldId id="396"/>
          </p14:sldIdLst>
        </p14:section>
        <p14:section name="Congratulations on your new email account!" id="{2AD12EB5-3E0F-4774-B6AA-C92E1B35800E}">
          <p14:sldIdLst>
            <p14:sldId id="3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2C4A52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14" autoAdjust="0"/>
    <p:restoredTop sz="95388" autoAdjust="0"/>
  </p:normalViewPr>
  <p:slideViewPr>
    <p:cSldViewPr snapToGrid="0" showGuides="1">
      <p:cViewPr>
        <p:scale>
          <a:sx n="64" d="100"/>
          <a:sy n="64" d="100"/>
        </p:scale>
        <p:origin x="528" y="9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5" d="100"/>
          <a:sy n="65" d="100"/>
        </p:scale>
        <p:origin x="3082" y="3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169671B-947A-44A3-A764-A91E66D469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4B23CC-4610-41C4-A0CF-67A30700C4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299BE-0F96-4D8C-8AC3-AFAE1A841C66}" type="datetimeFigureOut">
              <a:rPr lang="en-US" smtClean="0"/>
              <a:t>11/23/2024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94FC55-2324-40BC-8420-15EC835D95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3EC604-E5A5-4A58-AC5A-211F83D37C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B048B-0EBA-466F-928F-37073F3BFB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07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692AC-01A2-4EFF-966B-504F28E82D7A}" type="datetimeFigureOut">
              <a:rPr lang="en-US" noProof="0" smtClean="0"/>
              <a:t>11/23/2024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D498D-6977-40EC-8E5E-7EB644D5E75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2264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D498D-6977-40EC-8E5E-7EB644D5E759}" type="slidenum">
              <a:rPr lang="en-US" noProof="0" smtClean="0"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78711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7FAC3601-9744-9840-0229-E000CCFBE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32131" y="-30007"/>
            <a:ext cx="6064493" cy="68798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119890" y="723440"/>
            <a:ext cx="4323426" cy="2579052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6000" spc="-5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128152" y="5248834"/>
            <a:ext cx="4323426" cy="1008925"/>
          </a:xfrm>
        </p:spPr>
        <p:txBody>
          <a:bodyPr lIns="91440" rIns="91440"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600" cap="all" spc="1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Add Subtitle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2235"/>
            <a:ext cx="5840730" cy="6862275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40730" h="6887937">
                <a:moveTo>
                  <a:pt x="0" y="0"/>
                </a:moveTo>
                <a:lnTo>
                  <a:pt x="5840730" y="0"/>
                </a:lnTo>
                <a:lnTo>
                  <a:pt x="5090160" y="2775915"/>
                </a:lnTo>
                <a:cubicBezTo>
                  <a:pt x="5057140" y="2883865"/>
                  <a:pt x="5020310" y="2976575"/>
                  <a:pt x="4853940" y="2962605"/>
                </a:cubicBezTo>
                <a:cubicBezTo>
                  <a:pt x="4668520" y="2845765"/>
                  <a:pt x="4761230" y="2747975"/>
                  <a:pt x="4754880" y="2692095"/>
                </a:cubicBezTo>
                <a:cubicBezTo>
                  <a:pt x="4845050" y="2355545"/>
                  <a:pt x="4904740" y="2121865"/>
                  <a:pt x="4979670" y="1846275"/>
                </a:cubicBezTo>
                <a:cubicBezTo>
                  <a:pt x="5021580" y="1687525"/>
                  <a:pt x="4996180" y="1615135"/>
                  <a:pt x="4872990" y="1571955"/>
                </a:cubicBezTo>
                <a:cubicBezTo>
                  <a:pt x="4738370" y="1563065"/>
                  <a:pt x="4699000" y="1597355"/>
                  <a:pt x="4655820" y="1770075"/>
                </a:cubicBezTo>
                <a:cubicBezTo>
                  <a:pt x="4671060" y="1858975"/>
                  <a:pt x="3878580" y="4599635"/>
                  <a:pt x="3893820" y="4688535"/>
                </a:cubicBezTo>
                <a:cubicBezTo>
                  <a:pt x="3858895" y="4824425"/>
                  <a:pt x="3925570" y="4880305"/>
                  <a:pt x="3992880" y="4905705"/>
                </a:cubicBezTo>
                <a:cubicBezTo>
                  <a:pt x="4102100" y="4904435"/>
                  <a:pt x="4158615" y="4917135"/>
                  <a:pt x="4213860" y="4757115"/>
                </a:cubicBezTo>
                <a:lnTo>
                  <a:pt x="4457700" y="3842715"/>
                </a:lnTo>
                <a:cubicBezTo>
                  <a:pt x="4481830" y="3756355"/>
                  <a:pt x="4555490" y="3692855"/>
                  <a:pt x="4686300" y="3713175"/>
                </a:cubicBezTo>
                <a:cubicBezTo>
                  <a:pt x="4829810" y="3791915"/>
                  <a:pt x="4782820" y="3882085"/>
                  <a:pt x="4785360" y="3926535"/>
                </a:cubicBezTo>
                <a:lnTo>
                  <a:pt x="4028621" y="6887937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5E91AD6-E4A6-F082-0E76-DAF7D57B5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9274" y="3373515"/>
            <a:ext cx="4323426" cy="1008926"/>
          </a:xfrm>
        </p:spPr>
        <p:txBody>
          <a:bodyPr lIns="91440" rIns="91440">
            <a:noAutofit/>
          </a:bodyPr>
          <a:lstStyle>
            <a:lvl1pPr marL="0" indent="0">
              <a:buNone/>
              <a:defRPr sz="6000" b="1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###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DF7228-F4CB-A1B9-79EA-6324053164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4559556" y="-10665"/>
            <a:ext cx="1930144" cy="68772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16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- Top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B8C35C0-4758-2887-0763-E78795846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3537" y="-1946"/>
            <a:ext cx="3601340" cy="6881814"/>
          </a:xfrm>
          <a:custGeom>
            <a:avLst/>
            <a:gdLst>
              <a:gd name="connsiteX0" fmla="*/ 3601340 w 3601340"/>
              <a:gd name="connsiteY0" fmla="*/ 0 h 6881814"/>
              <a:gd name="connsiteX1" fmla="*/ 0 w 3601340"/>
              <a:gd name="connsiteY1" fmla="*/ 0 h 6881814"/>
              <a:gd name="connsiteX2" fmla="*/ 0 w 3601340"/>
              <a:gd name="connsiteY2" fmla="*/ 6881815 h 6881814"/>
              <a:gd name="connsiteX3" fmla="*/ 1064235 w 3601340"/>
              <a:gd name="connsiteY3" fmla="*/ 6881815 h 6881814"/>
              <a:gd name="connsiteX4" fmla="*/ 1441045 w 3601340"/>
              <a:gd name="connsiteY4" fmla="*/ 5490188 h 6881814"/>
              <a:gd name="connsiteX5" fmla="*/ 1835678 w 3601340"/>
              <a:gd name="connsiteY5" fmla="*/ 4034957 h 6881814"/>
              <a:gd name="connsiteX6" fmla="*/ 2045724 w 3601340"/>
              <a:gd name="connsiteY6" fmla="*/ 3914112 h 6881814"/>
              <a:gd name="connsiteX7" fmla="*/ 2166660 w 3601340"/>
              <a:gd name="connsiteY7" fmla="*/ 4124001 h 6881814"/>
              <a:gd name="connsiteX8" fmla="*/ 1906966 w 3601340"/>
              <a:gd name="connsiteY8" fmla="*/ 5081858 h 6881814"/>
              <a:gd name="connsiteX9" fmla="*/ 2027902 w 3601340"/>
              <a:gd name="connsiteY9" fmla="*/ 5291747 h 6881814"/>
              <a:gd name="connsiteX10" fmla="*/ 2227765 w 3601340"/>
              <a:gd name="connsiteY10" fmla="*/ 5198887 h 6881814"/>
              <a:gd name="connsiteX11" fmla="*/ 2570204 w 3601340"/>
              <a:gd name="connsiteY11" fmla="*/ 3923016 h 6881814"/>
              <a:gd name="connsiteX12" fmla="*/ 2602029 w 3601340"/>
              <a:gd name="connsiteY12" fmla="*/ 3799627 h 6881814"/>
              <a:gd name="connsiteX13" fmla="*/ 3601340 w 3601340"/>
              <a:gd name="connsiteY13" fmla="*/ 0 h 6881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01340" h="6881814">
                <a:moveTo>
                  <a:pt x="3601340" y="0"/>
                </a:moveTo>
                <a:lnTo>
                  <a:pt x="0" y="0"/>
                </a:lnTo>
                <a:lnTo>
                  <a:pt x="0" y="6881815"/>
                </a:lnTo>
                <a:lnTo>
                  <a:pt x="1064235" y="6881815"/>
                </a:lnTo>
                <a:lnTo>
                  <a:pt x="1441045" y="5490188"/>
                </a:lnTo>
                <a:lnTo>
                  <a:pt x="1835678" y="4034957"/>
                </a:lnTo>
                <a:cubicBezTo>
                  <a:pt x="1859865" y="3943369"/>
                  <a:pt x="1954068" y="3889943"/>
                  <a:pt x="2045724" y="3914112"/>
                </a:cubicBezTo>
                <a:cubicBezTo>
                  <a:pt x="2137381" y="3938281"/>
                  <a:pt x="2190847" y="4032413"/>
                  <a:pt x="2166660" y="4124001"/>
                </a:cubicBezTo>
                <a:lnTo>
                  <a:pt x="1906966" y="5081858"/>
                </a:lnTo>
                <a:cubicBezTo>
                  <a:pt x="1882779" y="5173446"/>
                  <a:pt x="1936246" y="5267578"/>
                  <a:pt x="2027902" y="5291747"/>
                </a:cubicBezTo>
                <a:cubicBezTo>
                  <a:pt x="2109375" y="5313372"/>
                  <a:pt x="2193393" y="5272666"/>
                  <a:pt x="2227765" y="5198887"/>
                </a:cubicBezTo>
                <a:lnTo>
                  <a:pt x="2570204" y="3923016"/>
                </a:lnTo>
                <a:lnTo>
                  <a:pt x="2602029" y="3799627"/>
                </a:lnTo>
                <a:lnTo>
                  <a:pt x="3601340" y="0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7163691" y="0"/>
            <a:ext cx="5024825" cy="6858000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655820 w 5840730"/>
              <a:gd name="connsiteY6" fmla="*/ 1770075 h 6887937"/>
              <a:gd name="connsiteX7" fmla="*/ 3893820 w 5840730"/>
              <a:gd name="connsiteY7" fmla="*/ 4688535 h 6887937"/>
              <a:gd name="connsiteX8" fmla="*/ 3992880 w 5840730"/>
              <a:gd name="connsiteY8" fmla="*/ 490570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3893820 w 5840730"/>
              <a:gd name="connsiteY6" fmla="*/ 4688535 h 6887937"/>
              <a:gd name="connsiteX7" fmla="*/ 3992880 w 5840730"/>
              <a:gd name="connsiteY7" fmla="*/ 490570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686300 w 5840730"/>
              <a:gd name="connsiteY10" fmla="*/ 371317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3893820 w 5840730"/>
              <a:gd name="connsiteY5" fmla="*/ 4688535 h 6887937"/>
              <a:gd name="connsiteX6" fmla="*/ 3992880 w 5840730"/>
              <a:gd name="connsiteY6" fmla="*/ 490570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686300 w 5840730"/>
              <a:gd name="connsiteY9" fmla="*/ 371317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3893820 w 5840730"/>
              <a:gd name="connsiteY4" fmla="*/ 4688535 h 6887937"/>
              <a:gd name="connsiteX5" fmla="*/ 3992880 w 5840730"/>
              <a:gd name="connsiteY5" fmla="*/ 4905705 h 6887937"/>
              <a:gd name="connsiteX6" fmla="*/ 4213860 w 5840730"/>
              <a:gd name="connsiteY6" fmla="*/ 4757115 h 6887937"/>
              <a:gd name="connsiteX7" fmla="*/ 4457700 w 5840730"/>
              <a:gd name="connsiteY7" fmla="*/ 3842715 h 6887937"/>
              <a:gd name="connsiteX8" fmla="*/ 4686300 w 5840730"/>
              <a:gd name="connsiteY8" fmla="*/ 371317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3893820 w 5840730"/>
              <a:gd name="connsiteY3" fmla="*/ 4688535 h 6887937"/>
              <a:gd name="connsiteX4" fmla="*/ 3992880 w 5840730"/>
              <a:gd name="connsiteY4" fmla="*/ 4905705 h 6887937"/>
              <a:gd name="connsiteX5" fmla="*/ 4213860 w 5840730"/>
              <a:gd name="connsiteY5" fmla="*/ 4757115 h 6887937"/>
              <a:gd name="connsiteX6" fmla="*/ 4457700 w 5840730"/>
              <a:gd name="connsiteY6" fmla="*/ 3842715 h 6887937"/>
              <a:gd name="connsiteX7" fmla="*/ 4686300 w 5840730"/>
              <a:gd name="connsiteY7" fmla="*/ 371317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3893820 w 5840730"/>
              <a:gd name="connsiteY2" fmla="*/ 4688535 h 6887937"/>
              <a:gd name="connsiteX3" fmla="*/ 3992880 w 5840730"/>
              <a:gd name="connsiteY3" fmla="*/ 4905705 h 6887937"/>
              <a:gd name="connsiteX4" fmla="*/ 4213860 w 5840730"/>
              <a:gd name="connsiteY4" fmla="*/ 4757115 h 6887937"/>
              <a:gd name="connsiteX5" fmla="*/ 4457700 w 5840730"/>
              <a:gd name="connsiteY5" fmla="*/ 3842715 h 6887937"/>
              <a:gd name="connsiteX6" fmla="*/ 4686300 w 5840730"/>
              <a:gd name="connsiteY6" fmla="*/ 371317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4790753"/>
              <a:gd name="connsiteY0" fmla="*/ 0 h 6887937"/>
              <a:gd name="connsiteX1" fmla="*/ 2674743 w 4790753"/>
              <a:gd name="connsiteY1" fmla="*/ 49345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310950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12040 w 4790753"/>
              <a:gd name="connsiteY2" fmla="*/ 3464777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244891 w 4790753"/>
              <a:gd name="connsiteY2" fmla="*/ 3464778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392375 w 4790753"/>
              <a:gd name="connsiteY2" fmla="*/ 3464779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392375 w 5110169"/>
              <a:gd name="connsiteY2" fmla="*/ 3464779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66000 w 5110169"/>
              <a:gd name="connsiteY2" fmla="*/ 4629324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16839 w 5110169"/>
              <a:gd name="connsiteY2" fmla="*/ 4550372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589019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034002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300466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42040 w 5110169"/>
              <a:gd name="connsiteY3" fmla="*/ 5566930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05329 w 5110169"/>
              <a:gd name="connsiteY2" fmla="*/ 4974740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75832 w 5110169"/>
              <a:gd name="connsiteY2" fmla="*/ 503395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198620 w 5110169"/>
              <a:gd name="connsiteY7" fmla="*/ 4133044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251960 w 5110169"/>
              <a:gd name="connsiteY7" fmla="*/ 4071856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030921"/>
              <a:gd name="connsiteY0" fmla="*/ 0 h 6877051"/>
              <a:gd name="connsiteX1" fmla="*/ 2487931 w 5030921"/>
              <a:gd name="connsiteY1" fmla="*/ 0 h 6877051"/>
              <a:gd name="connsiteX2" fmla="*/ 3834825 w 5030921"/>
              <a:gd name="connsiteY2" fmla="*/ 5142514 h 6877051"/>
              <a:gd name="connsiteX3" fmla="*/ 4074118 w 5030921"/>
              <a:gd name="connsiteY3" fmla="*/ 5314407 h 6877051"/>
              <a:gd name="connsiteX4" fmla="*/ 4168140 w 5030921"/>
              <a:gd name="connsiteY4" fmla="*/ 5055407 h 6877051"/>
              <a:gd name="connsiteX5" fmla="*/ 3935730 w 5030921"/>
              <a:gd name="connsiteY5" fmla="*/ 4175425 h 6877051"/>
              <a:gd name="connsiteX6" fmla="*/ 4061460 w 5030921"/>
              <a:gd name="connsiteY6" fmla="*/ 3931157 h 6877051"/>
              <a:gd name="connsiteX7" fmla="*/ 4251960 w 5030921"/>
              <a:gd name="connsiteY7" fmla="*/ 4071856 h 6877051"/>
              <a:gd name="connsiteX8" fmla="*/ 5030921 w 5030921"/>
              <a:gd name="connsiteY8" fmla="*/ 6875699 h 6877051"/>
              <a:gd name="connsiteX9" fmla="*/ 0 w 5030921"/>
              <a:gd name="connsiteY9" fmla="*/ 6877051 h 6877051"/>
              <a:gd name="connsiteX10" fmla="*/ 0 w 5030921"/>
              <a:gd name="connsiteY10" fmla="*/ 0 h 6877051"/>
              <a:gd name="connsiteX0" fmla="*/ 0 w 4963865"/>
              <a:gd name="connsiteY0" fmla="*/ 0 h 6877051"/>
              <a:gd name="connsiteX1" fmla="*/ 2487931 w 4963865"/>
              <a:gd name="connsiteY1" fmla="*/ 0 h 6877051"/>
              <a:gd name="connsiteX2" fmla="*/ 3834825 w 4963865"/>
              <a:gd name="connsiteY2" fmla="*/ 5142514 h 6877051"/>
              <a:gd name="connsiteX3" fmla="*/ 4074118 w 4963865"/>
              <a:gd name="connsiteY3" fmla="*/ 5314407 h 6877051"/>
              <a:gd name="connsiteX4" fmla="*/ 4168140 w 4963865"/>
              <a:gd name="connsiteY4" fmla="*/ 5055407 h 6877051"/>
              <a:gd name="connsiteX5" fmla="*/ 3935730 w 4963865"/>
              <a:gd name="connsiteY5" fmla="*/ 4175425 h 6877051"/>
              <a:gd name="connsiteX6" fmla="*/ 4061460 w 4963865"/>
              <a:gd name="connsiteY6" fmla="*/ 3931157 h 6877051"/>
              <a:gd name="connsiteX7" fmla="*/ 4251960 w 4963865"/>
              <a:gd name="connsiteY7" fmla="*/ 4071856 h 6877051"/>
              <a:gd name="connsiteX8" fmla="*/ 4963865 w 4963865"/>
              <a:gd name="connsiteY8" fmla="*/ 6875699 h 6877051"/>
              <a:gd name="connsiteX9" fmla="*/ 0 w 4963865"/>
              <a:gd name="connsiteY9" fmla="*/ 6877051 h 6877051"/>
              <a:gd name="connsiteX10" fmla="*/ 0 w 4963865"/>
              <a:gd name="connsiteY10" fmla="*/ 0 h 6877051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24825" h="6881818">
                <a:moveTo>
                  <a:pt x="0" y="0"/>
                </a:moveTo>
                <a:lnTo>
                  <a:pt x="2487931" y="0"/>
                </a:lnTo>
                <a:lnTo>
                  <a:pt x="3834825" y="5142514"/>
                </a:lnTo>
                <a:cubicBezTo>
                  <a:pt x="3851116" y="5182666"/>
                  <a:pt x="3878538" y="5351369"/>
                  <a:pt x="4048718" y="5314407"/>
                </a:cubicBezTo>
                <a:cubicBezTo>
                  <a:pt x="4218898" y="5277445"/>
                  <a:pt x="4184015" y="5205230"/>
                  <a:pt x="4168140" y="5055407"/>
                </a:cubicBezTo>
                <a:lnTo>
                  <a:pt x="3935730" y="4175425"/>
                </a:lnTo>
                <a:cubicBezTo>
                  <a:pt x="3924300" y="4083966"/>
                  <a:pt x="3902710" y="3989870"/>
                  <a:pt x="4061460" y="3941355"/>
                </a:cubicBezTo>
                <a:cubicBezTo>
                  <a:pt x="4194810" y="3923207"/>
                  <a:pt x="4213860" y="4007005"/>
                  <a:pt x="4251960" y="4071856"/>
                </a:cubicBezTo>
                <a:lnTo>
                  <a:pt x="5024825" y="6881818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22" y="320040"/>
            <a:ext cx="6732237" cy="1017147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5E91AD6-E4A6-F082-0E76-DAF7D57B5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4242" y="174947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5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o1.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00516E-9699-821C-0371-67A8478E10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43379" y="1749479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C72C187-9B88-8558-E9E7-CA189DF0EF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4242" y="2378035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o2.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9366E515-A368-5E2D-8A9F-6BDBB76BC8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3379" y="2378035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1F522536-6FE3-2618-BC24-8C51881858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242" y="300690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o3.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9C1155B-B06D-77D5-B3DC-9CEAEDF2D61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3379" y="3009613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3A36BC1-799A-6623-E5E3-1190C0C7C4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4242" y="3635783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o4.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92954362-36EF-4B42-19C7-6132A7E2A8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43379" y="363816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EF1DED4-DCEF-D1F3-17B9-BC29651F7D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4242" y="4264656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o5.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57B871C-EE51-327F-62B1-79B005BD932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43379" y="4269747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1359A1-A1B1-9DC6-08B9-8042E7FBA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6889763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533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- Top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B8C35C0-4758-2887-0763-E78795846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3537" y="-1946"/>
            <a:ext cx="3601340" cy="6881814"/>
          </a:xfrm>
          <a:custGeom>
            <a:avLst/>
            <a:gdLst>
              <a:gd name="connsiteX0" fmla="*/ 3601340 w 3601340"/>
              <a:gd name="connsiteY0" fmla="*/ 0 h 6881814"/>
              <a:gd name="connsiteX1" fmla="*/ 0 w 3601340"/>
              <a:gd name="connsiteY1" fmla="*/ 0 h 6881814"/>
              <a:gd name="connsiteX2" fmla="*/ 0 w 3601340"/>
              <a:gd name="connsiteY2" fmla="*/ 6881815 h 6881814"/>
              <a:gd name="connsiteX3" fmla="*/ 1064235 w 3601340"/>
              <a:gd name="connsiteY3" fmla="*/ 6881815 h 6881814"/>
              <a:gd name="connsiteX4" fmla="*/ 1441045 w 3601340"/>
              <a:gd name="connsiteY4" fmla="*/ 5490188 h 6881814"/>
              <a:gd name="connsiteX5" fmla="*/ 1835678 w 3601340"/>
              <a:gd name="connsiteY5" fmla="*/ 4034957 h 6881814"/>
              <a:gd name="connsiteX6" fmla="*/ 2045724 w 3601340"/>
              <a:gd name="connsiteY6" fmla="*/ 3914112 h 6881814"/>
              <a:gd name="connsiteX7" fmla="*/ 2166660 w 3601340"/>
              <a:gd name="connsiteY7" fmla="*/ 4124001 h 6881814"/>
              <a:gd name="connsiteX8" fmla="*/ 1906966 w 3601340"/>
              <a:gd name="connsiteY8" fmla="*/ 5081858 h 6881814"/>
              <a:gd name="connsiteX9" fmla="*/ 2027902 w 3601340"/>
              <a:gd name="connsiteY9" fmla="*/ 5291747 h 6881814"/>
              <a:gd name="connsiteX10" fmla="*/ 2227765 w 3601340"/>
              <a:gd name="connsiteY10" fmla="*/ 5198887 h 6881814"/>
              <a:gd name="connsiteX11" fmla="*/ 2570204 w 3601340"/>
              <a:gd name="connsiteY11" fmla="*/ 3923016 h 6881814"/>
              <a:gd name="connsiteX12" fmla="*/ 2602029 w 3601340"/>
              <a:gd name="connsiteY12" fmla="*/ 3799627 h 6881814"/>
              <a:gd name="connsiteX13" fmla="*/ 3601340 w 3601340"/>
              <a:gd name="connsiteY13" fmla="*/ 0 h 6881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01340" h="6881814">
                <a:moveTo>
                  <a:pt x="3601340" y="0"/>
                </a:moveTo>
                <a:lnTo>
                  <a:pt x="0" y="0"/>
                </a:lnTo>
                <a:lnTo>
                  <a:pt x="0" y="6881815"/>
                </a:lnTo>
                <a:lnTo>
                  <a:pt x="1064235" y="6881815"/>
                </a:lnTo>
                <a:lnTo>
                  <a:pt x="1441045" y="5490188"/>
                </a:lnTo>
                <a:lnTo>
                  <a:pt x="1835678" y="4034957"/>
                </a:lnTo>
                <a:cubicBezTo>
                  <a:pt x="1859865" y="3943369"/>
                  <a:pt x="1954068" y="3889943"/>
                  <a:pt x="2045724" y="3914112"/>
                </a:cubicBezTo>
                <a:cubicBezTo>
                  <a:pt x="2137381" y="3938281"/>
                  <a:pt x="2190847" y="4032413"/>
                  <a:pt x="2166660" y="4124001"/>
                </a:cubicBezTo>
                <a:lnTo>
                  <a:pt x="1906966" y="5081858"/>
                </a:lnTo>
                <a:cubicBezTo>
                  <a:pt x="1882779" y="5173446"/>
                  <a:pt x="1936246" y="5267578"/>
                  <a:pt x="2027902" y="5291747"/>
                </a:cubicBezTo>
                <a:cubicBezTo>
                  <a:pt x="2109375" y="5313372"/>
                  <a:pt x="2193393" y="5272666"/>
                  <a:pt x="2227765" y="5198887"/>
                </a:cubicBezTo>
                <a:lnTo>
                  <a:pt x="2570204" y="3923016"/>
                </a:lnTo>
                <a:lnTo>
                  <a:pt x="2602029" y="3799627"/>
                </a:lnTo>
                <a:lnTo>
                  <a:pt x="3601340" y="0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7163691" y="0"/>
            <a:ext cx="5024825" cy="6858000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655820 w 5840730"/>
              <a:gd name="connsiteY6" fmla="*/ 1770075 h 6887937"/>
              <a:gd name="connsiteX7" fmla="*/ 3893820 w 5840730"/>
              <a:gd name="connsiteY7" fmla="*/ 4688535 h 6887937"/>
              <a:gd name="connsiteX8" fmla="*/ 3992880 w 5840730"/>
              <a:gd name="connsiteY8" fmla="*/ 490570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3893820 w 5840730"/>
              <a:gd name="connsiteY6" fmla="*/ 4688535 h 6887937"/>
              <a:gd name="connsiteX7" fmla="*/ 3992880 w 5840730"/>
              <a:gd name="connsiteY7" fmla="*/ 490570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686300 w 5840730"/>
              <a:gd name="connsiteY10" fmla="*/ 371317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3893820 w 5840730"/>
              <a:gd name="connsiteY5" fmla="*/ 4688535 h 6887937"/>
              <a:gd name="connsiteX6" fmla="*/ 3992880 w 5840730"/>
              <a:gd name="connsiteY6" fmla="*/ 490570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686300 w 5840730"/>
              <a:gd name="connsiteY9" fmla="*/ 371317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3893820 w 5840730"/>
              <a:gd name="connsiteY4" fmla="*/ 4688535 h 6887937"/>
              <a:gd name="connsiteX5" fmla="*/ 3992880 w 5840730"/>
              <a:gd name="connsiteY5" fmla="*/ 4905705 h 6887937"/>
              <a:gd name="connsiteX6" fmla="*/ 4213860 w 5840730"/>
              <a:gd name="connsiteY6" fmla="*/ 4757115 h 6887937"/>
              <a:gd name="connsiteX7" fmla="*/ 4457700 w 5840730"/>
              <a:gd name="connsiteY7" fmla="*/ 3842715 h 6887937"/>
              <a:gd name="connsiteX8" fmla="*/ 4686300 w 5840730"/>
              <a:gd name="connsiteY8" fmla="*/ 371317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3893820 w 5840730"/>
              <a:gd name="connsiteY3" fmla="*/ 4688535 h 6887937"/>
              <a:gd name="connsiteX4" fmla="*/ 3992880 w 5840730"/>
              <a:gd name="connsiteY4" fmla="*/ 4905705 h 6887937"/>
              <a:gd name="connsiteX5" fmla="*/ 4213860 w 5840730"/>
              <a:gd name="connsiteY5" fmla="*/ 4757115 h 6887937"/>
              <a:gd name="connsiteX6" fmla="*/ 4457700 w 5840730"/>
              <a:gd name="connsiteY6" fmla="*/ 3842715 h 6887937"/>
              <a:gd name="connsiteX7" fmla="*/ 4686300 w 5840730"/>
              <a:gd name="connsiteY7" fmla="*/ 371317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3893820 w 5840730"/>
              <a:gd name="connsiteY2" fmla="*/ 4688535 h 6887937"/>
              <a:gd name="connsiteX3" fmla="*/ 3992880 w 5840730"/>
              <a:gd name="connsiteY3" fmla="*/ 4905705 h 6887937"/>
              <a:gd name="connsiteX4" fmla="*/ 4213860 w 5840730"/>
              <a:gd name="connsiteY4" fmla="*/ 4757115 h 6887937"/>
              <a:gd name="connsiteX5" fmla="*/ 4457700 w 5840730"/>
              <a:gd name="connsiteY5" fmla="*/ 3842715 h 6887937"/>
              <a:gd name="connsiteX6" fmla="*/ 4686300 w 5840730"/>
              <a:gd name="connsiteY6" fmla="*/ 371317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4790753"/>
              <a:gd name="connsiteY0" fmla="*/ 0 h 6887937"/>
              <a:gd name="connsiteX1" fmla="*/ 2674743 w 4790753"/>
              <a:gd name="connsiteY1" fmla="*/ 49345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310950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12040 w 4790753"/>
              <a:gd name="connsiteY2" fmla="*/ 3464777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244891 w 4790753"/>
              <a:gd name="connsiteY2" fmla="*/ 3464778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392375 w 4790753"/>
              <a:gd name="connsiteY2" fmla="*/ 3464779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392375 w 5110169"/>
              <a:gd name="connsiteY2" fmla="*/ 3464779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66000 w 5110169"/>
              <a:gd name="connsiteY2" fmla="*/ 4629324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16839 w 5110169"/>
              <a:gd name="connsiteY2" fmla="*/ 4550372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589019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034002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300466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42040 w 5110169"/>
              <a:gd name="connsiteY3" fmla="*/ 5566930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05329 w 5110169"/>
              <a:gd name="connsiteY2" fmla="*/ 4974740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75832 w 5110169"/>
              <a:gd name="connsiteY2" fmla="*/ 503395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198620 w 5110169"/>
              <a:gd name="connsiteY7" fmla="*/ 4133044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251960 w 5110169"/>
              <a:gd name="connsiteY7" fmla="*/ 4071856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030921"/>
              <a:gd name="connsiteY0" fmla="*/ 0 h 6877051"/>
              <a:gd name="connsiteX1" fmla="*/ 2487931 w 5030921"/>
              <a:gd name="connsiteY1" fmla="*/ 0 h 6877051"/>
              <a:gd name="connsiteX2" fmla="*/ 3834825 w 5030921"/>
              <a:gd name="connsiteY2" fmla="*/ 5142514 h 6877051"/>
              <a:gd name="connsiteX3" fmla="*/ 4074118 w 5030921"/>
              <a:gd name="connsiteY3" fmla="*/ 5314407 h 6877051"/>
              <a:gd name="connsiteX4" fmla="*/ 4168140 w 5030921"/>
              <a:gd name="connsiteY4" fmla="*/ 5055407 h 6877051"/>
              <a:gd name="connsiteX5" fmla="*/ 3935730 w 5030921"/>
              <a:gd name="connsiteY5" fmla="*/ 4175425 h 6877051"/>
              <a:gd name="connsiteX6" fmla="*/ 4061460 w 5030921"/>
              <a:gd name="connsiteY6" fmla="*/ 3931157 h 6877051"/>
              <a:gd name="connsiteX7" fmla="*/ 4251960 w 5030921"/>
              <a:gd name="connsiteY7" fmla="*/ 4071856 h 6877051"/>
              <a:gd name="connsiteX8" fmla="*/ 5030921 w 5030921"/>
              <a:gd name="connsiteY8" fmla="*/ 6875699 h 6877051"/>
              <a:gd name="connsiteX9" fmla="*/ 0 w 5030921"/>
              <a:gd name="connsiteY9" fmla="*/ 6877051 h 6877051"/>
              <a:gd name="connsiteX10" fmla="*/ 0 w 5030921"/>
              <a:gd name="connsiteY10" fmla="*/ 0 h 6877051"/>
              <a:gd name="connsiteX0" fmla="*/ 0 w 4963865"/>
              <a:gd name="connsiteY0" fmla="*/ 0 h 6877051"/>
              <a:gd name="connsiteX1" fmla="*/ 2487931 w 4963865"/>
              <a:gd name="connsiteY1" fmla="*/ 0 h 6877051"/>
              <a:gd name="connsiteX2" fmla="*/ 3834825 w 4963865"/>
              <a:gd name="connsiteY2" fmla="*/ 5142514 h 6877051"/>
              <a:gd name="connsiteX3" fmla="*/ 4074118 w 4963865"/>
              <a:gd name="connsiteY3" fmla="*/ 5314407 h 6877051"/>
              <a:gd name="connsiteX4" fmla="*/ 4168140 w 4963865"/>
              <a:gd name="connsiteY4" fmla="*/ 5055407 h 6877051"/>
              <a:gd name="connsiteX5" fmla="*/ 3935730 w 4963865"/>
              <a:gd name="connsiteY5" fmla="*/ 4175425 h 6877051"/>
              <a:gd name="connsiteX6" fmla="*/ 4061460 w 4963865"/>
              <a:gd name="connsiteY6" fmla="*/ 3931157 h 6877051"/>
              <a:gd name="connsiteX7" fmla="*/ 4251960 w 4963865"/>
              <a:gd name="connsiteY7" fmla="*/ 4071856 h 6877051"/>
              <a:gd name="connsiteX8" fmla="*/ 4963865 w 4963865"/>
              <a:gd name="connsiteY8" fmla="*/ 6875699 h 6877051"/>
              <a:gd name="connsiteX9" fmla="*/ 0 w 4963865"/>
              <a:gd name="connsiteY9" fmla="*/ 6877051 h 6877051"/>
              <a:gd name="connsiteX10" fmla="*/ 0 w 4963865"/>
              <a:gd name="connsiteY10" fmla="*/ 0 h 6877051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24825" h="6881818">
                <a:moveTo>
                  <a:pt x="0" y="0"/>
                </a:moveTo>
                <a:lnTo>
                  <a:pt x="2487931" y="0"/>
                </a:lnTo>
                <a:lnTo>
                  <a:pt x="3834825" y="5142514"/>
                </a:lnTo>
                <a:cubicBezTo>
                  <a:pt x="3851116" y="5182666"/>
                  <a:pt x="3878538" y="5351369"/>
                  <a:pt x="4048718" y="5314407"/>
                </a:cubicBezTo>
                <a:cubicBezTo>
                  <a:pt x="4218898" y="5277445"/>
                  <a:pt x="4184015" y="5205230"/>
                  <a:pt x="4168140" y="5055407"/>
                </a:cubicBezTo>
                <a:lnTo>
                  <a:pt x="3935730" y="4175425"/>
                </a:lnTo>
                <a:cubicBezTo>
                  <a:pt x="3924300" y="4083966"/>
                  <a:pt x="3902710" y="3989870"/>
                  <a:pt x="4061460" y="3941355"/>
                </a:cubicBezTo>
                <a:cubicBezTo>
                  <a:pt x="4194810" y="3923207"/>
                  <a:pt x="4213860" y="4007005"/>
                  <a:pt x="4251960" y="4071856"/>
                </a:cubicBezTo>
                <a:lnTo>
                  <a:pt x="5024825" y="6881818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22" y="320040"/>
            <a:ext cx="6732237" cy="1017147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5E91AD6-E4A6-F082-0E76-DAF7D57B5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4242" y="174947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o1.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00516E-9699-821C-0371-67A8478E10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43379" y="174947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C72C187-9B88-8558-E9E7-CA189DF0EF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4242" y="2378035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5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o2.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9366E515-A368-5E2D-8A9F-6BDBB76BC8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3379" y="2378035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400"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1F522536-6FE3-2618-BC24-8C51881858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242" y="300690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o3.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9C1155B-B06D-77D5-B3DC-9CEAEDF2D61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3379" y="3009613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3A36BC1-799A-6623-E5E3-1190C0C7C4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4242" y="3635783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o4.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92954362-36EF-4B42-19C7-6132A7E2A8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43379" y="363816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EF1DED4-DCEF-D1F3-17B9-BC29651F7D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4242" y="4264656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o5.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57B871C-EE51-327F-62B1-79B005BD932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43379" y="4269747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1359A1-A1B1-9DC6-08B9-8042E7FBA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6889763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37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- Topic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B8C35C0-4758-2887-0763-E78795846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3537" y="-1946"/>
            <a:ext cx="3601340" cy="6881814"/>
          </a:xfrm>
          <a:custGeom>
            <a:avLst/>
            <a:gdLst>
              <a:gd name="connsiteX0" fmla="*/ 3601340 w 3601340"/>
              <a:gd name="connsiteY0" fmla="*/ 0 h 6881814"/>
              <a:gd name="connsiteX1" fmla="*/ 0 w 3601340"/>
              <a:gd name="connsiteY1" fmla="*/ 0 h 6881814"/>
              <a:gd name="connsiteX2" fmla="*/ 0 w 3601340"/>
              <a:gd name="connsiteY2" fmla="*/ 6881815 h 6881814"/>
              <a:gd name="connsiteX3" fmla="*/ 1064235 w 3601340"/>
              <a:gd name="connsiteY3" fmla="*/ 6881815 h 6881814"/>
              <a:gd name="connsiteX4" fmla="*/ 1441045 w 3601340"/>
              <a:gd name="connsiteY4" fmla="*/ 5490188 h 6881814"/>
              <a:gd name="connsiteX5" fmla="*/ 1835678 w 3601340"/>
              <a:gd name="connsiteY5" fmla="*/ 4034957 h 6881814"/>
              <a:gd name="connsiteX6" fmla="*/ 2045724 w 3601340"/>
              <a:gd name="connsiteY6" fmla="*/ 3914112 h 6881814"/>
              <a:gd name="connsiteX7" fmla="*/ 2166660 w 3601340"/>
              <a:gd name="connsiteY7" fmla="*/ 4124001 h 6881814"/>
              <a:gd name="connsiteX8" fmla="*/ 1906966 w 3601340"/>
              <a:gd name="connsiteY8" fmla="*/ 5081858 h 6881814"/>
              <a:gd name="connsiteX9" fmla="*/ 2027902 w 3601340"/>
              <a:gd name="connsiteY9" fmla="*/ 5291747 h 6881814"/>
              <a:gd name="connsiteX10" fmla="*/ 2227765 w 3601340"/>
              <a:gd name="connsiteY10" fmla="*/ 5198887 h 6881814"/>
              <a:gd name="connsiteX11" fmla="*/ 2570204 w 3601340"/>
              <a:gd name="connsiteY11" fmla="*/ 3923016 h 6881814"/>
              <a:gd name="connsiteX12" fmla="*/ 2602029 w 3601340"/>
              <a:gd name="connsiteY12" fmla="*/ 3799627 h 6881814"/>
              <a:gd name="connsiteX13" fmla="*/ 3601340 w 3601340"/>
              <a:gd name="connsiteY13" fmla="*/ 0 h 6881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01340" h="6881814">
                <a:moveTo>
                  <a:pt x="3601340" y="0"/>
                </a:moveTo>
                <a:lnTo>
                  <a:pt x="0" y="0"/>
                </a:lnTo>
                <a:lnTo>
                  <a:pt x="0" y="6881815"/>
                </a:lnTo>
                <a:lnTo>
                  <a:pt x="1064235" y="6881815"/>
                </a:lnTo>
                <a:lnTo>
                  <a:pt x="1441045" y="5490188"/>
                </a:lnTo>
                <a:lnTo>
                  <a:pt x="1835678" y="4034957"/>
                </a:lnTo>
                <a:cubicBezTo>
                  <a:pt x="1859865" y="3943369"/>
                  <a:pt x="1954068" y="3889943"/>
                  <a:pt x="2045724" y="3914112"/>
                </a:cubicBezTo>
                <a:cubicBezTo>
                  <a:pt x="2137381" y="3938281"/>
                  <a:pt x="2190847" y="4032413"/>
                  <a:pt x="2166660" y="4124001"/>
                </a:cubicBezTo>
                <a:lnTo>
                  <a:pt x="1906966" y="5081858"/>
                </a:lnTo>
                <a:cubicBezTo>
                  <a:pt x="1882779" y="5173446"/>
                  <a:pt x="1936246" y="5267578"/>
                  <a:pt x="2027902" y="5291747"/>
                </a:cubicBezTo>
                <a:cubicBezTo>
                  <a:pt x="2109375" y="5313372"/>
                  <a:pt x="2193393" y="5272666"/>
                  <a:pt x="2227765" y="5198887"/>
                </a:cubicBezTo>
                <a:lnTo>
                  <a:pt x="2570204" y="3923016"/>
                </a:lnTo>
                <a:lnTo>
                  <a:pt x="2602029" y="3799627"/>
                </a:lnTo>
                <a:lnTo>
                  <a:pt x="3601340" y="0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7163691" y="0"/>
            <a:ext cx="5024825" cy="6858000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655820 w 5840730"/>
              <a:gd name="connsiteY6" fmla="*/ 1770075 h 6887937"/>
              <a:gd name="connsiteX7" fmla="*/ 3893820 w 5840730"/>
              <a:gd name="connsiteY7" fmla="*/ 4688535 h 6887937"/>
              <a:gd name="connsiteX8" fmla="*/ 3992880 w 5840730"/>
              <a:gd name="connsiteY8" fmla="*/ 490570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3893820 w 5840730"/>
              <a:gd name="connsiteY6" fmla="*/ 4688535 h 6887937"/>
              <a:gd name="connsiteX7" fmla="*/ 3992880 w 5840730"/>
              <a:gd name="connsiteY7" fmla="*/ 490570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686300 w 5840730"/>
              <a:gd name="connsiteY10" fmla="*/ 371317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3893820 w 5840730"/>
              <a:gd name="connsiteY5" fmla="*/ 4688535 h 6887937"/>
              <a:gd name="connsiteX6" fmla="*/ 3992880 w 5840730"/>
              <a:gd name="connsiteY6" fmla="*/ 490570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686300 w 5840730"/>
              <a:gd name="connsiteY9" fmla="*/ 371317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3893820 w 5840730"/>
              <a:gd name="connsiteY4" fmla="*/ 4688535 h 6887937"/>
              <a:gd name="connsiteX5" fmla="*/ 3992880 w 5840730"/>
              <a:gd name="connsiteY5" fmla="*/ 4905705 h 6887937"/>
              <a:gd name="connsiteX6" fmla="*/ 4213860 w 5840730"/>
              <a:gd name="connsiteY6" fmla="*/ 4757115 h 6887937"/>
              <a:gd name="connsiteX7" fmla="*/ 4457700 w 5840730"/>
              <a:gd name="connsiteY7" fmla="*/ 3842715 h 6887937"/>
              <a:gd name="connsiteX8" fmla="*/ 4686300 w 5840730"/>
              <a:gd name="connsiteY8" fmla="*/ 371317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3893820 w 5840730"/>
              <a:gd name="connsiteY3" fmla="*/ 4688535 h 6887937"/>
              <a:gd name="connsiteX4" fmla="*/ 3992880 w 5840730"/>
              <a:gd name="connsiteY4" fmla="*/ 4905705 h 6887937"/>
              <a:gd name="connsiteX5" fmla="*/ 4213860 w 5840730"/>
              <a:gd name="connsiteY5" fmla="*/ 4757115 h 6887937"/>
              <a:gd name="connsiteX6" fmla="*/ 4457700 w 5840730"/>
              <a:gd name="connsiteY6" fmla="*/ 3842715 h 6887937"/>
              <a:gd name="connsiteX7" fmla="*/ 4686300 w 5840730"/>
              <a:gd name="connsiteY7" fmla="*/ 371317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3893820 w 5840730"/>
              <a:gd name="connsiteY2" fmla="*/ 4688535 h 6887937"/>
              <a:gd name="connsiteX3" fmla="*/ 3992880 w 5840730"/>
              <a:gd name="connsiteY3" fmla="*/ 4905705 h 6887937"/>
              <a:gd name="connsiteX4" fmla="*/ 4213860 w 5840730"/>
              <a:gd name="connsiteY4" fmla="*/ 4757115 h 6887937"/>
              <a:gd name="connsiteX5" fmla="*/ 4457700 w 5840730"/>
              <a:gd name="connsiteY5" fmla="*/ 3842715 h 6887937"/>
              <a:gd name="connsiteX6" fmla="*/ 4686300 w 5840730"/>
              <a:gd name="connsiteY6" fmla="*/ 371317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4790753"/>
              <a:gd name="connsiteY0" fmla="*/ 0 h 6887937"/>
              <a:gd name="connsiteX1" fmla="*/ 2674743 w 4790753"/>
              <a:gd name="connsiteY1" fmla="*/ 49345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310950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12040 w 4790753"/>
              <a:gd name="connsiteY2" fmla="*/ 3464777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244891 w 4790753"/>
              <a:gd name="connsiteY2" fmla="*/ 3464778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392375 w 4790753"/>
              <a:gd name="connsiteY2" fmla="*/ 3464779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392375 w 5110169"/>
              <a:gd name="connsiteY2" fmla="*/ 3464779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66000 w 5110169"/>
              <a:gd name="connsiteY2" fmla="*/ 4629324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16839 w 5110169"/>
              <a:gd name="connsiteY2" fmla="*/ 4550372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589019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034002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300466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42040 w 5110169"/>
              <a:gd name="connsiteY3" fmla="*/ 5566930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05329 w 5110169"/>
              <a:gd name="connsiteY2" fmla="*/ 4974740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75832 w 5110169"/>
              <a:gd name="connsiteY2" fmla="*/ 503395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198620 w 5110169"/>
              <a:gd name="connsiteY7" fmla="*/ 4133044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251960 w 5110169"/>
              <a:gd name="connsiteY7" fmla="*/ 4071856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030921"/>
              <a:gd name="connsiteY0" fmla="*/ 0 h 6877051"/>
              <a:gd name="connsiteX1" fmla="*/ 2487931 w 5030921"/>
              <a:gd name="connsiteY1" fmla="*/ 0 h 6877051"/>
              <a:gd name="connsiteX2" fmla="*/ 3834825 w 5030921"/>
              <a:gd name="connsiteY2" fmla="*/ 5142514 h 6877051"/>
              <a:gd name="connsiteX3" fmla="*/ 4074118 w 5030921"/>
              <a:gd name="connsiteY3" fmla="*/ 5314407 h 6877051"/>
              <a:gd name="connsiteX4" fmla="*/ 4168140 w 5030921"/>
              <a:gd name="connsiteY4" fmla="*/ 5055407 h 6877051"/>
              <a:gd name="connsiteX5" fmla="*/ 3935730 w 5030921"/>
              <a:gd name="connsiteY5" fmla="*/ 4175425 h 6877051"/>
              <a:gd name="connsiteX6" fmla="*/ 4061460 w 5030921"/>
              <a:gd name="connsiteY6" fmla="*/ 3931157 h 6877051"/>
              <a:gd name="connsiteX7" fmla="*/ 4251960 w 5030921"/>
              <a:gd name="connsiteY7" fmla="*/ 4071856 h 6877051"/>
              <a:gd name="connsiteX8" fmla="*/ 5030921 w 5030921"/>
              <a:gd name="connsiteY8" fmla="*/ 6875699 h 6877051"/>
              <a:gd name="connsiteX9" fmla="*/ 0 w 5030921"/>
              <a:gd name="connsiteY9" fmla="*/ 6877051 h 6877051"/>
              <a:gd name="connsiteX10" fmla="*/ 0 w 5030921"/>
              <a:gd name="connsiteY10" fmla="*/ 0 h 6877051"/>
              <a:gd name="connsiteX0" fmla="*/ 0 w 4963865"/>
              <a:gd name="connsiteY0" fmla="*/ 0 h 6877051"/>
              <a:gd name="connsiteX1" fmla="*/ 2487931 w 4963865"/>
              <a:gd name="connsiteY1" fmla="*/ 0 h 6877051"/>
              <a:gd name="connsiteX2" fmla="*/ 3834825 w 4963865"/>
              <a:gd name="connsiteY2" fmla="*/ 5142514 h 6877051"/>
              <a:gd name="connsiteX3" fmla="*/ 4074118 w 4963865"/>
              <a:gd name="connsiteY3" fmla="*/ 5314407 h 6877051"/>
              <a:gd name="connsiteX4" fmla="*/ 4168140 w 4963865"/>
              <a:gd name="connsiteY4" fmla="*/ 5055407 h 6877051"/>
              <a:gd name="connsiteX5" fmla="*/ 3935730 w 4963865"/>
              <a:gd name="connsiteY5" fmla="*/ 4175425 h 6877051"/>
              <a:gd name="connsiteX6" fmla="*/ 4061460 w 4963865"/>
              <a:gd name="connsiteY6" fmla="*/ 3931157 h 6877051"/>
              <a:gd name="connsiteX7" fmla="*/ 4251960 w 4963865"/>
              <a:gd name="connsiteY7" fmla="*/ 4071856 h 6877051"/>
              <a:gd name="connsiteX8" fmla="*/ 4963865 w 4963865"/>
              <a:gd name="connsiteY8" fmla="*/ 6875699 h 6877051"/>
              <a:gd name="connsiteX9" fmla="*/ 0 w 4963865"/>
              <a:gd name="connsiteY9" fmla="*/ 6877051 h 6877051"/>
              <a:gd name="connsiteX10" fmla="*/ 0 w 4963865"/>
              <a:gd name="connsiteY10" fmla="*/ 0 h 6877051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24825" h="6881818">
                <a:moveTo>
                  <a:pt x="0" y="0"/>
                </a:moveTo>
                <a:lnTo>
                  <a:pt x="2487931" y="0"/>
                </a:lnTo>
                <a:lnTo>
                  <a:pt x="3834825" y="5142514"/>
                </a:lnTo>
                <a:cubicBezTo>
                  <a:pt x="3851116" y="5182666"/>
                  <a:pt x="3878538" y="5351369"/>
                  <a:pt x="4048718" y="5314407"/>
                </a:cubicBezTo>
                <a:cubicBezTo>
                  <a:pt x="4218898" y="5277445"/>
                  <a:pt x="4184015" y="5205230"/>
                  <a:pt x="4168140" y="5055407"/>
                </a:cubicBezTo>
                <a:lnTo>
                  <a:pt x="3935730" y="4175425"/>
                </a:lnTo>
                <a:cubicBezTo>
                  <a:pt x="3924300" y="4083966"/>
                  <a:pt x="3902710" y="3989870"/>
                  <a:pt x="4061460" y="3941355"/>
                </a:cubicBezTo>
                <a:cubicBezTo>
                  <a:pt x="4194810" y="3923207"/>
                  <a:pt x="4213860" y="4007005"/>
                  <a:pt x="4251960" y="4071856"/>
                </a:cubicBezTo>
                <a:lnTo>
                  <a:pt x="5024825" y="6881818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22" y="320040"/>
            <a:ext cx="6732237" cy="1017147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5E91AD6-E4A6-F082-0E76-DAF7D57B5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4242" y="174947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o1.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00516E-9699-821C-0371-67A8478E10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43379" y="174947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C72C187-9B88-8558-E9E7-CA189DF0EF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4242" y="2378035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o2.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9366E515-A368-5E2D-8A9F-6BDBB76BC8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3379" y="2378035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1F522536-6FE3-2618-BC24-8C51881858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242" y="300690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5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o3.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9C1155B-B06D-77D5-B3DC-9CEAEDF2D61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3379" y="3009613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3A36BC1-799A-6623-E5E3-1190C0C7C4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4242" y="3635783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o4.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92954362-36EF-4B42-19C7-6132A7E2A8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43379" y="363816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EF1DED4-DCEF-D1F3-17B9-BC29651F7D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4242" y="4264656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o5.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57B871C-EE51-327F-62B1-79B005BD932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43379" y="4269747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1359A1-A1B1-9DC6-08B9-8042E7FBA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6889763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60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- Topic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B8C35C0-4758-2887-0763-E78795846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3537" y="-1946"/>
            <a:ext cx="3601340" cy="6881814"/>
          </a:xfrm>
          <a:custGeom>
            <a:avLst/>
            <a:gdLst>
              <a:gd name="connsiteX0" fmla="*/ 3601340 w 3601340"/>
              <a:gd name="connsiteY0" fmla="*/ 0 h 6881814"/>
              <a:gd name="connsiteX1" fmla="*/ 0 w 3601340"/>
              <a:gd name="connsiteY1" fmla="*/ 0 h 6881814"/>
              <a:gd name="connsiteX2" fmla="*/ 0 w 3601340"/>
              <a:gd name="connsiteY2" fmla="*/ 6881815 h 6881814"/>
              <a:gd name="connsiteX3" fmla="*/ 1064235 w 3601340"/>
              <a:gd name="connsiteY3" fmla="*/ 6881815 h 6881814"/>
              <a:gd name="connsiteX4" fmla="*/ 1441045 w 3601340"/>
              <a:gd name="connsiteY4" fmla="*/ 5490188 h 6881814"/>
              <a:gd name="connsiteX5" fmla="*/ 1835678 w 3601340"/>
              <a:gd name="connsiteY5" fmla="*/ 4034957 h 6881814"/>
              <a:gd name="connsiteX6" fmla="*/ 2045724 w 3601340"/>
              <a:gd name="connsiteY6" fmla="*/ 3914112 h 6881814"/>
              <a:gd name="connsiteX7" fmla="*/ 2166660 w 3601340"/>
              <a:gd name="connsiteY7" fmla="*/ 4124001 h 6881814"/>
              <a:gd name="connsiteX8" fmla="*/ 1906966 w 3601340"/>
              <a:gd name="connsiteY8" fmla="*/ 5081858 h 6881814"/>
              <a:gd name="connsiteX9" fmla="*/ 2027902 w 3601340"/>
              <a:gd name="connsiteY9" fmla="*/ 5291747 h 6881814"/>
              <a:gd name="connsiteX10" fmla="*/ 2227765 w 3601340"/>
              <a:gd name="connsiteY10" fmla="*/ 5198887 h 6881814"/>
              <a:gd name="connsiteX11" fmla="*/ 2570204 w 3601340"/>
              <a:gd name="connsiteY11" fmla="*/ 3923016 h 6881814"/>
              <a:gd name="connsiteX12" fmla="*/ 2602029 w 3601340"/>
              <a:gd name="connsiteY12" fmla="*/ 3799627 h 6881814"/>
              <a:gd name="connsiteX13" fmla="*/ 3601340 w 3601340"/>
              <a:gd name="connsiteY13" fmla="*/ 0 h 6881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01340" h="6881814">
                <a:moveTo>
                  <a:pt x="3601340" y="0"/>
                </a:moveTo>
                <a:lnTo>
                  <a:pt x="0" y="0"/>
                </a:lnTo>
                <a:lnTo>
                  <a:pt x="0" y="6881815"/>
                </a:lnTo>
                <a:lnTo>
                  <a:pt x="1064235" y="6881815"/>
                </a:lnTo>
                <a:lnTo>
                  <a:pt x="1441045" y="5490188"/>
                </a:lnTo>
                <a:lnTo>
                  <a:pt x="1835678" y="4034957"/>
                </a:lnTo>
                <a:cubicBezTo>
                  <a:pt x="1859865" y="3943369"/>
                  <a:pt x="1954068" y="3889943"/>
                  <a:pt x="2045724" y="3914112"/>
                </a:cubicBezTo>
                <a:cubicBezTo>
                  <a:pt x="2137381" y="3938281"/>
                  <a:pt x="2190847" y="4032413"/>
                  <a:pt x="2166660" y="4124001"/>
                </a:cubicBezTo>
                <a:lnTo>
                  <a:pt x="1906966" y="5081858"/>
                </a:lnTo>
                <a:cubicBezTo>
                  <a:pt x="1882779" y="5173446"/>
                  <a:pt x="1936246" y="5267578"/>
                  <a:pt x="2027902" y="5291747"/>
                </a:cubicBezTo>
                <a:cubicBezTo>
                  <a:pt x="2109375" y="5313372"/>
                  <a:pt x="2193393" y="5272666"/>
                  <a:pt x="2227765" y="5198887"/>
                </a:cubicBezTo>
                <a:lnTo>
                  <a:pt x="2570204" y="3923016"/>
                </a:lnTo>
                <a:lnTo>
                  <a:pt x="2602029" y="3799627"/>
                </a:lnTo>
                <a:lnTo>
                  <a:pt x="3601340" y="0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7163691" y="0"/>
            <a:ext cx="5024825" cy="6858000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655820 w 5840730"/>
              <a:gd name="connsiteY6" fmla="*/ 1770075 h 6887937"/>
              <a:gd name="connsiteX7" fmla="*/ 3893820 w 5840730"/>
              <a:gd name="connsiteY7" fmla="*/ 4688535 h 6887937"/>
              <a:gd name="connsiteX8" fmla="*/ 3992880 w 5840730"/>
              <a:gd name="connsiteY8" fmla="*/ 490570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3893820 w 5840730"/>
              <a:gd name="connsiteY6" fmla="*/ 4688535 h 6887937"/>
              <a:gd name="connsiteX7" fmla="*/ 3992880 w 5840730"/>
              <a:gd name="connsiteY7" fmla="*/ 490570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686300 w 5840730"/>
              <a:gd name="connsiteY10" fmla="*/ 371317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3893820 w 5840730"/>
              <a:gd name="connsiteY5" fmla="*/ 4688535 h 6887937"/>
              <a:gd name="connsiteX6" fmla="*/ 3992880 w 5840730"/>
              <a:gd name="connsiteY6" fmla="*/ 490570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686300 w 5840730"/>
              <a:gd name="connsiteY9" fmla="*/ 371317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3893820 w 5840730"/>
              <a:gd name="connsiteY4" fmla="*/ 4688535 h 6887937"/>
              <a:gd name="connsiteX5" fmla="*/ 3992880 w 5840730"/>
              <a:gd name="connsiteY5" fmla="*/ 4905705 h 6887937"/>
              <a:gd name="connsiteX6" fmla="*/ 4213860 w 5840730"/>
              <a:gd name="connsiteY6" fmla="*/ 4757115 h 6887937"/>
              <a:gd name="connsiteX7" fmla="*/ 4457700 w 5840730"/>
              <a:gd name="connsiteY7" fmla="*/ 3842715 h 6887937"/>
              <a:gd name="connsiteX8" fmla="*/ 4686300 w 5840730"/>
              <a:gd name="connsiteY8" fmla="*/ 371317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3893820 w 5840730"/>
              <a:gd name="connsiteY3" fmla="*/ 4688535 h 6887937"/>
              <a:gd name="connsiteX4" fmla="*/ 3992880 w 5840730"/>
              <a:gd name="connsiteY4" fmla="*/ 4905705 h 6887937"/>
              <a:gd name="connsiteX5" fmla="*/ 4213860 w 5840730"/>
              <a:gd name="connsiteY5" fmla="*/ 4757115 h 6887937"/>
              <a:gd name="connsiteX6" fmla="*/ 4457700 w 5840730"/>
              <a:gd name="connsiteY6" fmla="*/ 3842715 h 6887937"/>
              <a:gd name="connsiteX7" fmla="*/ 4686300 w 5840730"/>
              <a:gd name="connsiteY7" fmla="*/ 371317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3893820 w 5840730"/>
              <a:gd name="connsiteY2" fmla="*/ 4688535 h 6887937"/>
              <a:gd name="connsiteX3" fmla="*/ 3992880 w 5840730"/>
              <a:gd name="connsiteY3" fmla="*/ 4905705 h 6887937"/>
              <a:gd name="connsiteX4" fmla="*/ 4213860 w 5840730"/>
              <a:gd name="connsiteY4" fmla="*/ 4757115 h 6887937"/>
              <a:gd name="connsiteX5" fmla="*/ 4457700 w 5840730"/>
              <a:gd name="connsiteY5" fmla="*/ 3842715 h 6887937"/>
              <a:gd name="connsiteX6" fmla="*/ 4686300 w 5840730"/>
              <a:gd name="connsiteY6" fmla="*/ 371317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4790753"/>
              <a:gd name="connsiteY0" fmla="*/ 0 h 6887937"/>
              <a:gd name="connsiteX1" fmla="*/ 2674743 w 4790753"/>
              <a:gd name="connsiteY1" fmla="*/ 49345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310950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12040 w 4790753"/>
              <a:gd name="connsiteY2" fmla="*/ 3464777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244891 w 4790753"/>
              <a:gd name="connsiteY2" fmla="*/ 3464778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392375 w 4790753"/>
              <a:gd name="connsiteY2" fmla="*/ 3464779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392375 w 5110169"/>
              <a:gd name="connsiteY2" fmla="*/ 3464779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66000 w 5110169"/>
              <a:gd name="connsiteY2" fmla="*/ 4629324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16839 w 5110169"/>
              <a:gd name="connsiteY2" fmla="*/ 4550372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589019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034002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300466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42040 w 5110169"/>
              <a:gd name="connsiteY3" fmla="*/ 5566930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05329 w 5110169"/>
              <a:gd name="connsiteY2" fmla="*/ 4974740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75832 w 5110169"/>
              <a:gd name="connsiteY2" fmla="*/ 503395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198620 w 5110169"/>
              <a:gd name="connsiteY7" fmla="*/ 4133044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251960 w 5110169"/>
              <a:gd name="connsiteY7" fmla="*/ 4071856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030921"/>
              <a:gd name="connsiteY0" fmla="*/ 0 h 6877051"/>
              <a:gd name="connsiteX1" fmla="*/ 2487931 w 5030921"/>
              <a:gd name="connsiteY1" fmla="*/ 0 h 6877051"/>
              <a:gd name="connsiteX2" fmla="*/ 3834825 w 5030921"/>
              <a:gd name="connsiteY2" fmla="*/ 5142514 h 6877051"/>
              <a:gd name="connsiteX3" fmla="*/ 4074118 w 5030921"/>
              <a:gd name="connsiteY3" fmla="*/ 5314407 h 6877051"/>
              <a:gd name="connsiteX4" fmla="*/ 4168140 w 5030921"/>
              <a:gd name="connsiteY4" fmla="*/ 5055407 h 6877051"/>
              <a:gd name="connsiteX5" fmla="*/ 3935730 w 5030921"/>
              <a:gd name="connsiteY5" fmla="*/ 4175425 h 6877051"/>
              <a:gd name="connsiteX6" fmla="*/ 4061460 w 5030921"/>
              <a:gd name="connsiteY6" fmla="*/ 3931157 h 6877051"/>
              <a:gd name="connsiteX7" fmla="*/ 4251960 w 5030921"/>
              <a:gd name="connsiteY7" fmla="*/ 4071856 h 6877051"/>
              <a:gd name="connsiteX8" fmla="*/ 5030921 w 5030921"/>
              <a:gd name="connsiteY8" fmla="*/ 6875699 h 6877051"/>
              <a:gd name="connsiteX9" fmla="*/ 0 w 5030921"/>
              <a:gd name="connsiteY9" fmla="*/ 6877051 h 6877051"/>
              <a:gd name="connsiteX10" fmla="*/ 0 w 5030921"/>
              <a:gd name="connsiteY10" fmla="*/ 0 h 6877051"/>
              <a:gd name="connsiteX0" fmla="*/ 0 w 4963865"/>
              <a:gd name="connsiteY0" fmla="*/ 0 h 6877051"/>
              <a:gd name="connsiteX1" fmla="*/ 2487931 w 4963865"/>
              <a:gd name="connsiteY1" fmla="*/ 0 h 6877051"/>
              <a:gd name="connsiteX2" fmla="*/ 3834825 w 4963865"/>
              <a:gd name="connsiteY2" fmla="*/ 5142514 h 6877051"/>
              <a:gd name="connsiteX3" fmla="*/ 4074118 w 4963865"/>
              <a:gd name="connsiteY3" fmla="*/ 5314407 h 6877051"/>
              <a:gd name="connsiteX4" fmla="*/ 4168140 w 4963865"/>
              <a:gd name="connsiteY4" fmla="*/ 5055407 h 6877051"/>
              <a:gd name="connsiteX5" fmla="*/ 3935730 w 4963865"/>
              <a:gd name="connsiteY5" fmla="*/ 4175425 h 6877051"/>
              <a:gd name="connsiteX6" fmla="*/ 4061460 w 4963865"/>
              <a:gd name="connsiteY6" fmla="*/ 3931157 h 6877051"/>
              <a:gd name="connsiteX7" fmla="*/ 4251960 w 4963865"/>
              <a:gd name="connsiteY7" fmla="*/ 4071856 h 6877051"/>
              <a:gd name="connsiteX8" fmla="*/ 4963865 w 4963865"/>
              <a:gd name="connsiteY8" fmla="*/ 6875699 h 6877051"/>
              <a:gd name="connsiteX9" fmla="*/ 0 w 4963865"/>
              <a:gd name="connsiteY9" fmla="*/ 6877051 h 6877051"/>
              <a:gd name="connsiteX10" fmla="*/ 0 w 4963865"/>
              <a:gd name="connsiteY10" fmla="*/ 0 h 6877051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24825" h="6881818">
                <a:moveTo>
                  <a:pt x="0" y="0"/>
                </a:moveTo>
                <a:lnTo>
                  <a:pt x="2487931" y="0"/>
                </a:lnTo>
                <a:lnTo>
                  <a:pt x="3834825" y="5142514"/>
                </a:lnTo>
                <a:cubicBezTo>
                  <a:pt x="3851116" y="5182666"/>
                  <a:pt x="3878538" y="5351369"/>
                  <a:pt x="4048718" y="5314407"/>
                </a:cubicBezTo>
                <a:cubicBezTo>
                  <a:pt x="4218898" y="5277445"/>
                  <a:pt x="4184015" y="5205230"/>
                  <a:pt x="4168140" y="5055407"/>
                </a:cubicBezTo>
                <a:lnTo>
                  <a:pt x="3935730" y="4175425"/>
                </a:lnTo>
                <a:cubicBezTo>
                  <a:pt x="3924300" y="4083966"/>
                  <a:pt x="3902710" y="3989870"/>
                  <a:pt x="4061460" y="3941355"/>
                </a:cubicBezTo>
                <a:cubicBezTo>
                  <a:pt x="4194810" y="3923207"/>
                  <a:pt x="4213860" y="4007005"/>
                  <a:pt x="4251960" y="4071856"/>
                </a:cubicBezTo>
                <a:lnTo>
                  <a:pt x="5024825" y="6881818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22" y="320040"/>
            <a:ext cx="6732237" cy="1017147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5E91AD6-E4A6-F082-0E76-DAF7D57B5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4242" y="174947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o1.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00516E-9699-821C-0371-67A8478E10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43379" y="174947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C72C187-9B88-8558-E9E7-CA189DF0EF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4242" y="2378035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o2.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9366E515-A368-5E2D-8A9F-6BDBB76BC8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3379" y="2378035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1F522536-6FE3-2618-BC24-8C51881858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242" y="300690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o3.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9C1155B-B06D-77D5-B3DC-9CEAEDF2D61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3379" y="3009613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3A36BC1-799A-6623-E5E3-1190C0C7C4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4242" y="3635783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5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o4.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92954362-36EF-4B42-19C7-6132A7E2A8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43379" y="3638169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EF1DED4-DCEF-D1F3-17B9-BC29651F7D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4242" y="4264656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o5.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57B871C-EE51-327F-62B1-79B005BD932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43379" y="4269747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1359A1-A1B1-9DC6-08B9-8042E7FBA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6889763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819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- Topic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B8C35C0-4758-2887-0763-E78795846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3537" y="-1946"/>
            <a:ext cx="3601340" cy="6881814"/>
          </a:xfrm>
          <a:custGeom>
            <a:avLst/>
            <a:gdLst>
              <a:gd name="connsiteX0" fmla="*/ 3601340 w 3601340"/>
              <a:gd name="connsiteY0" fmla="*/ 0 h 6881814"/>
              <a:gd name="connsiteX1" fmla="*/ 0 w 3601340"/>
              <a:gd name="connsiteY1" fmla="*/ 0 h 6881814"/>
              <a:gd name="connsiteX2" fmla="*/ 0 w 3601340"/>
              <a:gd name="connsiteY2" fmla="*/ 6881815 h 6881814"/>
              <a:gd name="connsiteX3" fmla="*/ 1064235 w 3601340"/>
              <a:gd name="connsiteY3" fmla="*/ 6881815 h 6881814"/>
              <a:gd name="connsiteX4" fmla="*/ 1441045 w 3601340"/>
              <a:gd name="connsiteY4" fmla="*/ 5490188 h 6881814"/>
              <a:gd name="connsiteX5" fmla="*/ 1835678 w 3601340"/>
              <a:gd name="connsiteY5" fmla="*/ 4034957 h 6881814"/>
              <a:gd name="connsiteX6" fmla="*/ 2045724 w 3601340"/>
              <a:gd name="connsiteY6" fmla="*/ 3914112 h 6881814"/>
              <a:gd name="connsiteX7" fmla="*/ 2166660 w 3601340"/>
              <a:gd name="connsiteY7" fmla="*/ 4124001 h 6881814"/>
              <a:gd name="connsiteX8" fmla="*/ 1906966 w 3601340"/>
              <a:gd name="connsiteY8" fmla="*/ 5081858 h 6881814"/>
              <a:gd name="connsiteX9" fmla="*/ 2027902 w 3601340"/>
              <a:gd name="connsiteY9" fmla="*/ 5291747 h 6881814"/>
              <a:gd name="connsiteX10" fmla="*/ 2227765 w 3601340"/>
              <a:gd name="connsiteY10" fmla="*/ 5198887 h 6881814"/>
              <a:gd name="connsiteX11" fmla="*/ 2570204 w 3601340"/>
              <a:gd name="connsiteY11" fmla="*/ 3923016 h 6881814"/>
              <a:gd name="connsiteX12" fmla="*/ 2602029 w 3601340"/>
              <a:gd name="connsiteY12" fmla="*/ 3799627 h 6881814"/>
              <a:gd name="connsiteX13" fmla="*/ 3601340 w 3601340"/>
              <a:gd name="connsiteY13" fmla="*/ 0 h 6881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01340" h="6881814">
                <a:moveTo>
                  <a:pt x="3601340" y="0"/>
                </a:moveTo>
                <a:lnTo>
                  <a:pt x="0" y="0"/>
                </a:lnTo>
                <a:lnTo>
                  <a:pt x="0" y="6881815"/>
                </a:lnTo>
                <a:lnTo>
                  <a:pt x="1064235" y="6881815"/>
                </a:lnTo>
                <a:lnTo>
                  <a:pt x="1441045" y="5490188"/>
                </a:lnTo>
                <a:lnTo>
                  <a:pt x="1835678" y="4034957"/>
                </a:lnTo>
                <a:cubicBezTo>
                  <a:pt x="1859865" y="3943369"/>
                  <a:pt x="1954068" y="3889943"/>
                  <a:pt x="2045724" y="3914112"/>
                </a:cubicBezTo>
                <a:cubicBezTo>
                  <a:pt x="2137381" y="3938281"/>
                  <a:pt x="2190847" y="4032413"/>
                  <a:pt x="2166660" y="4124001"/>
                </a:cubicBezTo>
                <a:lnTo>
                  <a:pt x="1906966" y="5081858"/>
                </a:lnTo>
                <a:cubicBezTo>
                  <a:pt x="1882779" y="5173446"/>
                  <a:pt x="1936246" y="5267578"/>
                  <a:pt x="2027902" y="5291747"/>
                </a:cubicBezTo>
                <a:cubicBezTo>
                  <a:pt x="2109375" y="5313372"/>
                  <a:pt x="2193393" y="5272666"/>
                  <a:pt x="2227765" y="5198887"/>
                </a:cubicBezTo>
                <a:lnTo>
                  <a:pt x="2570204" y="3923016"/>
                </a:lnTo>
                <a:lnTo>
                  <a:pt x="2602029" y="3799627"/>
                </a:lnTo>
                <a:lnTo>
                  <a:pt x="3601340" y="0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7163691" y="0"/>
            <a:ext cx="5024825" cy="6858000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655820 w 5840730"/>
              <a:gd name="connsiteY6" fmla="*/ 1770075 h 6887937"/>
              <a:gd name="connsiteX7" fmla="*/ 3893820 w 5840730"/>
              <a:gd name="connsiteY7" fmla="*/ 4688535 h 6887937"/>
              <a:gd name="connsiteX8" fmla="*/ 3992880 w 5840730"/>
              <a:gd name="connsiteY8" fmla="*/ 490570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3893820 w 5840730"/>
              <a:gd name="connsiteY6" fmla="*/ 4688535 h 6887937"/>
              <a:gd name="connsiteX7" fmla="*/ 3992880 w 5840730"/>
              <a:gd name="connsiteY7" fmla="*/ 490570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686300 w 5840730"/>
              <a:gd name="connsiteY10" fmla="*/ 371317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3893820 w 5840730"/>
              <a:gd name="connsiteY5" fmla="*/ 4688535 h 6887937"/>
              <a:gd name="connsiteX6" fmla="*/ 3992880 w 5840730"/>
              <a:gd name="connsiteY6" fmla="*/ 490570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686300 w 5840730"/>
              <a:gd name="connsiteY9" fmla="*/ 371317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3893820 w 5840730"/>
              <a:gd name="connsiteY4" fmla="*/ 4688535 h 6887937"/>
              <a:gd name="connsiteX5" fmla="*/ 3992880 w 5840730"/>
              <a:gd name="connsiteY5" fmla="*/ 4905705 h 6887937"/>
              <a:gd name="connsiteX6" fmla="*/ 4213860 w 5840730"/>
              <a:gd name="connsiteY6" fmla="*/ 4757115 h 6887937"/>
              <a:gd name="connsiteX7" fmla="*/ 4457700 w 5840730"/>
              <a:gd name="connsiteY7" fmla="*/ 3842715 h 6887937"/>
              <a:gd name="connsiteX8" fmla="*/ 4686300 w 5840730"/>
              <a:gd name="connsiteY8" fmla="*/ 371317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3893820 w 5840730"/>
              <a:gd name="connsiteY3" fmla="*/ 4688535 h 6887937"/>
              <a:gd name="connsiteX4" fmla="*/ 3992880 w 5840730"/>
              <a:gd name="connsiteY4" fmla="*/ 4905705 h 6887937"/>
              <a:gd name="connsiteX5" fmla="*/ 4213860 w 5840730"/>
              <a:gd name="connsiteY5" fmla="*/ 4757115 h 6887937"/>
              <a:gd name="connsiteX6" fmla="*/ 4457700 w 5840730"/>
              <a:gd name="connsiteY6" fmla="*/ 3842715 h 6887937"/>
              <a:gd name="connsiteX7" fmla="*/ 4686300 w 5840730"/>
              <a:gd name="connsiteY7" fmla="*/ 371317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3893820 w 5840730"/>
              <a:gd name="connsiteY2" fmla="*/ 4688535 h 6887937"/>
              <a:gd name="connsiteX3" fmla="*/ 3992880 w 5840730"/>
              <a:gd name="connsiteY3" fmla="*/ 4905705 h 6887937"/>
              <a:gd name="connsiteX4" fmla="*/ 4213860 w 5840730"/>
              <a:gd name="connsiteY4" fmla="*/ 4757115 h 6887937"/>
              <a:gd name="connsiteX5" fmla="*/ 4457700 w 5840730"/>
              <a:gd name="connsiteY5" fmla="*/ 3842715 h 6887937"/>
              <a:gd name="connsiteX6" fmla="*/ 4686300 w 5840730"/>
              <a:gd name="connsiteY6" fmla="*/ 371317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4790753"/>
              <a:gd name="connsiteY0" fmla="*/ 0 h 6887937"/>
              <a:gd name="connsiteX1" fmla="*/ 2674743 w 4790753"/>
              <a:gd name="connsiteY1" fmla="*/ 49345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310950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12040 w 4790753"/>
              <a:gd name="connsiteY2" fmla="*/ 3464777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244891 w 4790753"/>
              <a:gd name="connsiteY2" fmla="*/ 3464778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392375 w 4790753"/>
              <a:gd name="connsiteY2" fmla="*/ 3464779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392375 w 5110169"/>
              <a:gd name="connsiteY2" fmla="*/ 3464779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66000 w 5110169"/>
              <a:gd name="connsiteY2" fmla="*/ 4629324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16839 w 5110169"/>
              <a:gd name="connsiteY2" fmla="*/ 4550372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589019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034002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300466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42040 w 5110169"/>
              <a:gd name="connsiteY3" fmla="*/ 5566930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05329 w 5110169"/>
              <a:gd name="connsiteY2" fmla="*/ 4974740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75832 w 5110169"/>
              <a:gd name="connsiteY2" fmla="*/ 503395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198620 w 5110169"/>
              <a:gd name="connsiteY7" fmla="*/ 4133044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251960 w 5110169"/>
              <a:gd name="connsiteY7" fmla="*/ 4071856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030921"/>
              <a:gd name="connsiteY0" fmla="*/ 0 h 6877051"/>
              <a:gd name="connsiteX1" fmla="*/ 2487931 w 5030921"/>
              <a:gd name="connsiteY1" fmla="*/ 0 h 6877051"/>
              <a:gd name="connsiteX2" fmla="*/ 3834825 w 5030921"/>
              <a:gd name="connsiteY2" fmla="*/ 5142514 h 6877051"/>
              <a:gd name="connsiteX3" fmla="*/ 4074118 w 5030921"/>
              <a:gd name="connsiteY3" fmla="*/ 5314407 h 6877051"/>
              <a:gd name="connsiteX4" fmla="*/ 4168140 w 5030921"/>
              <a:gd name="connsiteY4" fmla="*/ 5055407 h 6877051"/>
              <a:gd name="connsiteX5" fmla="*/ 3935730 w 5030921"/>
              <a:gd name="connsiteY5" fmla="*/ 4175425 h 6877051"/>
              <a:gd name="connsiteX6" fmla="*/ 4061460 w 5030921"/>
              <a:gd name="connsiteY6" fmla="*/ 3931157 h 6877051"/>
              <a:gd name="connsiteX7" fmla="*/ 4251960 w 5030921"/>
              <a:gd name="connsiteY7" fmla="*/ 4071856 h 6877051"/>
              <a:gd name="connsiteX8" fmla="*/ 5030921 w 5030921"/>
              <a:gd name="connsiteY8" fmla="*/ 6875699 h 6877051"/>
              <a:gd name="connsiteX9" fmla="*/ 0 w 5030921"/>
              <a:gd name="connsiteY9" fmla="*/ 6877051 h 6877051"/>
              <a:gd name="connsiteX10" fmla="*/ 0 w 5030921"/>
              <a:gd name="connsiteY10" fmla="*/ 0 h 6877051"/>
              <a:gd name="connsiteX0" fmla="*/ 0 w 4963865"/>
              <a:gd name="connsiteY0" fmla="*/ 0 h 6877051"/>
              <a:gd name="connsiteX1" fmla="*/ 2487931 w 4963865"/>
              <a:gd name="connsiteY1" fmla="*/ 0 h 6877051"/>
              <a:gd name="connsiteX2" fmla="*/ 3834825 w 4963865"/>
              <a:gd name="connsiteY2" fmla="*/ 5142514 h 6877051"/>
              <a:gd name="connsiteX3" fmla="*/ 4074118 w 4963865"/>
              <a:gd name="connsiteY3" fmla="*/ 5314407 h 6877051"/>
              <a:gd name="connsiteX4" fmla="*/ 4168140 w 4963865"/>
              <a:gd name="connsiteY4" fmla="*/ 5055407 h 6877051"/>
              <a:gd name="connsiteX5" fmla="*/ 3935730 w 4963865"/>
              <a:gd name="connsiteY5" fmla="*/ 4175425 h 6877051"/>
              <a:gd name="connsiteX6" fmla="*/ 4061460 w 4963865"/>
              <a:gd name="connsiteY6" fmla="*/ 3931157 h 6877051"/>
              <a:gd name="connsiteX7" fmla="*/ 4251960 w 4963865"/>
              <a:gd name="connsiteY7" fmla="*/ 4071856 h 6877051"/>
              <a:gd name="connsiteX8" fmla="*/ 4963865 w 4963865"/>
              <a:gd name="connsiteY8" fmla="*/ 6875699 h 6877051"/>
              <a:gd name="connsiteX9" fmla="*/ 0 w 4963865"/>
              <a:gd name="connsiteY9" fmla="*/ 6877051 h 6877051"/>
              <a:gd name="connsiteX10" fmla="*/ 0 w 4963865"/>
              <a:gd name="connsiteY10" fmla="*/ 0 h 6877051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24825" h="6881818">
                <a:moveTo>
                  <a:pt x="0" y="0"/>
                </a:moveTo>
                <a:lnTo>
                  <a:pt x="2487931" y="0"/>
                </a:lnTo>
                <a:lnTo>
                  <a:pt x="3834825" y="5142514"/>
                </a:lnTo>
                <a:cubicBezTo>
                  <a:pt x="3851116" y="5182666"/>
                  <a:pt x="3878538" y="5351369"/>
                  <a:pt x="4048718" y="5314407"/>
                </a:cubicBezTo>
                <a:cubicBezTo>
                  <a:pt x="4218898" y="5277445"/>
                  <a:pt x="4184015" y="5205230"/>
                  <a:pt x="4168140" y="5055407"/>
                </a:cubicBezTo>
                <a:lnTo>
                  <a:pt x="3935730" y="4175425"/>
                </a:lnTo>
                <a:cubicBezTo>
                  <a:pt x="3924300" y="4083966"/>
                  <a:pt x="3902710" y="3989870"/>
                  <a:pt x="4061460" y="3941355"/>
                </a:cubicBezTo>
                <a:cubicBezTo>
                  <a:pt x="4194810" y="3923207"/>
                  <a:pt x="4213860" y="4007005"/>
                  <a:pt x="4251960" y="4071856"/>
                </a:cubicBezTo>
                <a:lnTo>
                  <a:pt x="5024825" y="6881818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22" y="320040"/>
            <a:ext cx="6732237" cy="1017147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5E91AD6-E4A6-F082-0E76-DAF7D57B51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4242" y="174947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o1.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00516E-9699-821C-0371-67A8478E10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43379" y="174947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C72C187-9B88-8558-E9E7-CA189DF0EF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4242" y="2378035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o2.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9366E515-A368-5E2D-8A9F-6BDBB76BC8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3379" y="2378035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1F522536-6FE3-2618-BC24-8C51881858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242" y="300690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o3.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9C1155B-B06D-77D5-B3DC-9CEAEDF2D61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3379" y="3009613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3A36BC1-799A-6623-E5E3-1190C0C7C4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4242" y="3635783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o4.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92954362-36EF-4B42-19C7-6132A7E2A8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43379" y="363816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EF1DED4-DCEF-D1F3-17B9-BC29651F7D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4242" y="4264656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5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o5.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57B871C-EE51-327F-62B1-79B005BD932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43379" y="4269747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1359A1-A1B1-9DC6-08B9-8042E7FBA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6889763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226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CD5142E-2E7B-1488-E5DB-290186766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382569" y="2242"/>
            <a:ext cx="6806909" cy="6862481"/>
            <a:chOff x="5382569" y="2242"/>
            <a:chExt cx="6806909" cy="6862481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02299C1B-36CA-1E4A-2BE2-A212B68067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140328" y="2242"/>
              <a:ext cx="6049150" cy="6862481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37875AA7-8584-C85D-D920-B6F3612211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0800000">
              <a:off x="5382569" y="5060315"/>
              <a:ext cx="927943" cy="180130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70326" y="1679216"/>
            <a:ext cx="4786877" cy="1518315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6000" spc="1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 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29499" y="-2236"/>
            <a:ext cx="6814124" cy="6871095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6814124"/>
              <a:gd name="connsiteY0" fmla="*/ 0 h 6897807"/>
              <a:gd name="connsiteX1" fmla="*/ 6814124 w 6814124"/>
              <a:gd name="connsiteY1" fmla="*/ 9870 h 6897807"/>
              <a:gd name="connsiteX2" fmla="*/ 6063554 w 6814124"/>
              <a:gd name="connsiteY2" fmla="*/ 2785785 h 6897807"/>
              <a:gd name="connsiteX3" fmla="*/ 5827334 w 6814124"/>
              <a:gd name="connsiteY3" fmla="*/ 2972475 h 6897807"/>
              <a:gd name="connsiteX4" fmla="*/ 5728274 w 6814124"/>
              <a:gd name="connsiteY4" fmla="*/ 2701965 h 6897807"/>
              <a:gd name="connsiteX5" fmla="*/ 5953064 w 6814124"/>
              <a:gd name="connsiteY5" fmla="*/ 1856145 h 6897807"/>
              <a:gd name="connsiteX6" fmla="*/ 5846384 w 6814124"/>
              <a:gd name="connsiteY6" fmla="*/ 1581825 h 6897807"/>
              <a:gd name="connsiteX7" fmla="*/ 5629214 w 6814124"/>
              <a:gd name="connsiteY7" fmla="*/ 1779945 h 6897807"/>
              <a:gd name="connsiteX8" fmla="*/ 4867214 w 6814124"/>
              <a:gd name="connsiteY8" fmla="*/ 4698405 h 6897807"/>
              <a:gd name="connsiteX9" fmla="*/ 4966274 w 6814124"/>
              <a:gd name="connsiteY9" fmla="*/ 4915575 h 6897807"/>
              <a:gd name="connsiteX10" fmla="*/ 5187254 w 6814124"/>
              <a:gd name="connsiteY10" fmla="*/ 4766985 h 6897807"/>
              <a:gd name="connsiteX11" fmla="*/ 5431094 w 6814124"/>
              <a:gd name="connsiteY11" fmla="*/ 3852585 h 6897807"/>
              <a:gd name="connsiteX12" fmla="*/ 5659694 w 6814124"/>
              <a:gd name="connsiteY12" fmla="*/ 3723045 h 6897807"/>
              <a:gd name="connsiteX13" fmla="*/ 5758754 w 6814124"/>
              <a:gd name="connsiteY13" fmla="*/ 3936405 h 6897807"/>
              <a:gd name="connsiteX14" fmla="*/ 5002015 w 6814124"/>
              <a:gd name="connsiteY14" fmla="*/ 6897807 h 6897807"/>
              <a:gd name="connsiteX15" fmla="*/ 973394 w 6814124"/>
              <a:gd name="connsiteY15" fmla="*/ 6886921 h 6897807"/>
              <a:gd name="connsiteX16" fmla="*/ 0 w 6814124"/>
              <a:gd name="connsiteY16" fmla="*/ 0 h 6897807"/>
              <a:gd name="connsiteX0" fmla="*/ 0 w 6814124"/>
              <a:gd name="connsiteY0" fmla="*/ 0 h 6897807"/>
              <a:gd name="connsiteX1" fmla="*/ 6814124 w 6814124"/>
              <a:gd name="connsiteY1" fmla="*/ 9870 h 6897807"/>
              <a:gd name="connsiteX2" fmla="*/ 6063554 w 6814124"/>
              <a:gd name="connsiteY2" fmla="*/ 2785785 h 6897807"/>
              <a:gd name="connsiteX3" fmla="*/ 5827334 w 6814124"/>
              <a:gd name="connsiteY3" fmla="*/ 2972475 h 6897807"/>
              <a:gd name="connsiteX4" fmla="*/ 5728274 w 6814124"/>
              <a:gd name="connsiteY4" fmla="*/ 2701965 h 6897807"/>
              <a:gd name="connsiteX5" fmla="*/ 5953064 w 6814124"/>
              <a:gd name="connsiteY5" fmla="*/ 1856145 h 6897807"/>
              <a:gd name="connsiteX6" fmla="*/ 5846384 w 6814124"/>
              <a:gd name="connsiteY6" fmla="*/ 1581825 h 6897807"/>
              <a:gd name="connsiteX7" fmla="*/ 5629214 w 6814124"/>
              <a:gd name="connsiteY7" fmla="*/ 1779945 h 6897807"/>
              <a:gd name="connsiteX8" fmla="*/ 4867214 w 6814124"/>
              <a:gd name="connsiteY8" fmla="*/ 4698405 h 6897807"/>
              <a:gd name="connsiteX9" fmla="*/ 4966274 w 6814124"/>
              <a:gd name="connsiteY9" fmla="*/ 4915575 h 6897807"/>
              <a:gd name="connsiteX10" fmla="*/ 5187254 w 6814124"/>
              <a:gd name="connsiteY10" fmla="*/ 4766985 h 6897807"/>
              <a:gd name="connsiteX11" fmla="*/ 5431094 w 6814124"/>
              <a:gd name="connsiteY11" fmla="*/ 3852585 h 6897807"/>
              <a:gd name="connsiteX12" fmla="*/ 5659694 w 6814124"/>
              <a:gd name="connsiteY12" fmla="*/ 3723045 h 6897807"/>
              <a:gd name="connsiteX13" fmla="*/ 5758754 w 6814124"/>
              <a:gd name="connsiteY13" fmla="*/ 3936405 h 6897807"/>
              <a:gd name="connsiteX14" fmla="*/ 5002015 w 6814124"/>
              <a:gd name="connsiteY14" fmla="*/ 6897807 h 6897807"/>
              <a:gd name="connsiteX15" fmla="*/ 973394 w 6814124"/>
              <a:gd name="connsiteY15" fmla="*/ 6886921 h 6897807"/>
              <a:gd name="connsiteX16" fmla="*/ 0 w 6814124"/>
              <a:gd name="connsiteY16" fmla="*/ 0 h 6897807"/>
              <a:gd name="connsiteX0" fmla="*/ 0 w 6814124"/>
              <a:gd name="connsiteY0" fmla="*/ 0 h 6887938"/>
              <a:gd name="connsiteX1" fmla="*/ 6814124 w 6814124"/>
              <a:gd name="connsiteY1" fmla="*/ 1 h 6887938"/>
              <a:gd name="connsiteX2" fmla="*/ 6063554 w 6814124"/>
              <a:gd name="connsiteY2" fmla="*/ 2775916 h 6887938"/>
              <a:gd name="connsiteX3" fmla="*/ 5827334 w 6814124"/>
              <a:gd name="connsiteY3" fmla="*/ 2962606 h 6887938"/>
              <a:gd name="connsiteX4" fmla="*/ 5728274 w 6814124"/>
              <a:gd name="connsiteY4" fmla="*/ 2692096 h 6887938"/>
              <a:gd name="connsiteX5" fmla="*/ 5953064 w 6814124"/>
              <a:gd name="connsiteY5" fmla="*/ 1846276 h 6887938"/>
              <a:gd name="connsiteX6" fmla="*/ 5846384 w 6814124"/>
              <a:gd name="connsiteY6" fmla="*/ 1571956 h 6887938"/>
              <a:gd name="connsiteX7" fmla="*/ 5629214 w 6814124"/>
              <a:gd name="connsiteY7" fmla="*/ 1770076 h 6887938"/>
              <a:gd name="connsiteX8" fmla="*/ 4867214 w 6814124"/>
              <a:gd name="connsiteY8" fmla="*/ 4688536 h 6887938"/>
              <a:gd name="connsiteX9" fmla="*/ 4966274 w 6814124"/>
              <a:gd name="connsiteY9" fmla="*/ 4905706 h 6887938"/>
              <a:gd name="connsiteX10" fmla="*/ 5187254 w 6814124"/>
              <a:gd name="connsiteY10" fmla="*/ 4757116 h 6887938"/>
              <a:gd name="connsiteX11" fmla="*/ 5431094 w 6814124"/>
              <a:gd name="connsiteY11" fmla="*/ 3842716 h 6887938"/>
              <a:gd name="connsiteX12" fmla="*/ 5659694 w 6814124"/>
              <a:gd name="connsiteY12" fmla="*/ 3713176 h 6887938"/>
              <a:gd name="connsiteX13" fmla="*/ 5758754 w 6814124"/>
              <a:gd name="connsiteY13" fmla="*/ 3926536 h 6887938"/>
              <a:gd name="connsiteX14" fmla="*/ 5002015 w 6814124"/>
              <a:gd name="connsiteY14" fmla="*/ 6887938 h 6887938"/>
              <a:gd name="connsiteX15" fmla="*/ 973394 w 6814124"/>
              <a:gd name="connsiteY15" fmla="*/ 6877052 h 6887938"/>
              <a:gd name="connsiteX16" fmla="*/ 0 w 6814124"/>
              <a:gd name="connsiteY16" fmla="*/ 0 h 6887938"/>
              <a:gd name="connsiteX0" fmla="*/ 0 w 6814124"/>
              <a:gd name="connsiteY0" fmla="*/ 0 h 6887938"/>
              <a:gd name="connsiteX1" fmla="*/ 6814124 w 6814124"/>
              <a:gd name="connsiteY1" fmla="*/ 1 h 6887938"/>
              <a:gd name="connsiteX2" fmla="*/ 6063554 w 6814124"/>
              <a:gd name="connsiteY2" fmla="*/ 2775916 h 6887938"/>
              <a:gd name="connsiteX3" fmla="*/ 5827334 w 6814124"/>
              <a:gd name="connsiteY3" fmla="*/ 2962606 h 6887938"/>
              <a:gd name="connsiteX4" fmla="*/ 5728274 w 6814124"/>
              <a:gd name="connsiteY4" fmla="*/ 2692096 h 6887938"/>
              <a:gd name="connsiteX5" fmla="*/ 5953064 w 6814124"/>
              <a:gd name="connsiteY5" fmla="*/ 1846276 h 6887938"/>
              <a:gd name="connsiteX6" fmla="*/ 5846384 w 6814124"/>
              <a:gd name="connsiteY6" fmla="*/ 1571956 h 6887938"/>
              <a:gd name="connsiteX7" fmla="*/ 5629214 w 6814124"/>
              <a:gd name="connsiteY7" fmla="*/ 1770076 h 6887938"/>
              <a:gd name="connsiteX8" fmla="*/ 4867214 w 6814124"/>
              <a:gd name="connsiteY8" fmla="*/ 4688536 h 6887938"/>
              <a:gd name="connsiteX9" fmla="*/ 4966274 w 6814124"/>
              <a:gd name="connsiteY9" fmla="*/ 4905706 h 6887938"/>
              <a:gd name="connsiteX10" fmla="*/ 5187254 w 6814124"/>
              <a:gd name="connsiteY10" fmla="*/ 4757116 h 6887938"/>
              <a:gd name="connsiteX11" fmla="*/ 5431094 w 6814124"/>
              <a:gd name="connsiteY11" fmla="*/ 3842716 h 6887938"/>
              <a:gd name="connsiteX12" fmla="*/ 5659694 w 6814124"/>
              <a:gd name="connsiteY12" fmla="*/ 3713176 h 6887938"/>
              <a:gd name="connsiteX13" fmla="*/ 5758754 w 6814124"/>
              <a:gd name="connsiteY13" fmla="*/ 3926536 h 6887938"/>
              <a:gd name="connsiteX14" fmla="*/ 5002015 w 6814124"/>
              <a:gd name="connsiteY14" fmla="*/ 6887938 h 6887938"/>
              <a:gd name="connsiteX15" fmla="*/ 0 w 6814124"/>
              <a:gd name="connsiteY15" fmla="*/ 6877052 h 6887938"/>
              <a:gd name="connsiteX16" fmla="*/ 0 w 6814124"/>
              <a:gd name="connsiteY16" fmla="*/ 0 h 6887938"/>
              <a:gd name="connsiteX0" fmla="*/ 0 w 6814124"/>
              <a:gd name="connsiteY0" fmla="*/ 0 h 6896790"/>
              <a:gd name="connsiteX1" fmla="*/ 6814124 w 6814124"/>
              <a:gd name="connsiteY1" fmla="*/ 1 h 6896790"/>
              <a:gd name="connsiteX2" fmla="*/ 6063554 w 6814124"/>
              <a:gd name="connsiteY2" fmla="*/ 2775916 h 6896790"/>
              <a:gd name="connsiteX3" fmla="*/ 5827334 w 6814124"/>
              <a:gd name="connsiteY3" fmla="*/ 2962606 h 6896790"/>
              <a:gd name="connsiteX4" fmla="*/ 5728274 w 6814124"/>
              <a:gd name="connsiteY4" fmla="*/ 2692096 h 6896790"/>
              <a:gd name="connsiteX5" fmla="*/ 5953064 w 6814124"/>
              <a:gd name="connsiteY5" fmla="*/ 1846276 h 6896790"/>
              <a:gd name="connsiteX6" fmla="*/ 5846384 w 6814124"/>
              <a:gd name="connsiteY6" fmla="*/ 1571956 h 6896790"/>
              <a:gd name="connsiteX7" fmla="*/ 5629214 w 6814124"/>
              <a:gd name="connsiteY7" fmla="*/ 1770076 h 6896790"/>
              <a:gd name="connsiteX8" fmla="*/ 4867214 w 6814124"/>
              <a:gd name="connsiteY8" fmla="*/ 4688536 h 6896790"/>
              <a:gd name="connsiteX9" fmla="*/ 4966274 w 6814124"/>
              <a:gd name="connsiteY9" fmla="*/ 4905706 h 6896790"/>
              <a:gd name="connsiteX10" fmla="*/ 5187254 w 6814124"/>
              <a:gd name="connsiteY10" fmla="*/ 4757116 h 6896790"/>
              <a:gd name="connsiteX11" fmla="*/ 5431094 w 6814124"/>
              <a:gd name="connsiteY11" fmla="*/ 3842716 h 6896790"/>
              <a:gd name="connsiteX12" fmla="*/ 5659694 w 6814124"/>
              <a:gd name="connsiteY12" fmla="*/ 3713176 h 6896790"/>
              <a:gd name="connsiteX13" fmla="*/ 5758754 w 6814124"/>
              <a:gd name="connsiteY13" fmla="*/ 3926536 h 6896790"/>
              <a:gd name="connsiteX14" fmla="*/ 5002015 w 6814124"/>
              <a:gd name="connsiteY14" fmla="*/ 6887938 h 6896790"/>
              <a:gd name="connsiteX15" fmla="*/ 0 w 6814124"/>
              <a:gd name="connsiteY15" fmla="*/ 6896790 h 6896790"/>
              <a:gd name="connsiteX16" fmla="*/ 0 w 6814124"/>
              <a:gd name="connsiteY16" fmla="*/ 0 h 6896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14124" h="6896790">
                <a:moveTo>
                  <a:pt x="0" y="0"/>
                </a:moveTo>
                <a:lnTo>
                  <a:pt x="6814124" y="1"/>
                </a:lnTo>
                <a:lnTo>
                  <a:pt x="6063554" y="2775916"/>
                </a:lnTo>
                <a:cubicBezTo>
                  <a:pt x="6030534" y="2883866"/>
                  <a:pt x="5993704" y="2976576"/>
                  <a:pt x="5827334" y="2962606"/>
                </a:cubicBezTo>
                <a:cubicBezTo>
                  <a:pt x="5641914" y="2845766"/>
                  <a:pt x="5734624" y="2747976"/>
                  <a:pt x="5728274" y="2692096"/>
                </a:cubicBezTo>
                <a:cubicBezTo>
                  <a:pt x="5818444" y="2355546"/>
                  <a:pt x="5878134" y="2121866"/>
                  <a:pt x="5953064" y="1846276"/>
                </a:cubicBezTo>
                <a:cubicBezTo>
                  <a:pt x="5994974" y="1687526"/>
                  <a:pt x="5969574" y="1615136"/>
                  <a:pt x="5846384" y="1571956"/>
                </a:cubicBezTo>
                <a:cubicBezTo>
                  <a:pt x="5711764" y="1563066"/>
                  <a:pt x="5672394" y="1597356"/>
                  <a:pt x="5629214" y="1770076"/>
                </a:cubicBezTo>
                <a:cubicBezTo>
                  <a:pt x="5644454" y="1858976"/>
                  <a:pt x="4851974" y="4599636"/>
                  <a:pt x="4867214" y="4688536"/>
                </a:cubicBezTo>
                <a:cubicBezTo>
                  <a:pt x="4832289" y="4824426"/>
                  <a:pt x="4898964" y="4880306"/>
                  <a:pt x="4966274" y="4905706"/>
                </a:cubicBezTo>
                <a:cubicBezTo>
                  <a:pt x="5075494" y="4904436"/>
                  <a:pt x="5132009" y="4917136"/>
                  <a:pt x="5187254" y="4757116"/>
                </a:cubicBezTo>
                <a:lnTo>
                  <a:pt x="5431094" y="3842716"/>
                </a:lnTo>
                <a:cubicBezTo>
                  <a:pt x="5455224" y="3756356"/>
                  <a:pt x="5528884" y="3692856"/>
                  <a:pt x="5659694" y="3713176"/>
                </a:cubicBezTo>
                <a:cubicBezTo>
                  <a:pt x="5803204" y="3791916"/>
                  <a:pt x="5756214" y="3882086"/>
                  <a:pt x="5758754" y="3926536"/>
                </a:cubicBezTo>
                <a:lnTo>
                  <a:pt x="5002015" y="6887938"/>
                </a:lnTo>
                <a:lnTo>
                  <a:pt x="0" y="689679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A56017-320A-546E-A749-7145642CB9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70326" y="3748958"/>
            <a:ext cx="4786878" cy="2258013"/>
          </a:xfrm>
        </p:spPr>
        <p:txBody>
          <a:bodyPr lIns="91440" tIns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  <a:defRPr sz="1600">
                <a:solidFill>
                  <a:schemeClr val="bg1"/>
                </a:solidFill>
              </a:defRPr>
            </a:lvl1pPr>
            <a:lvl2pPr marL="274320" indent="-274320">
              <a:buFont typeface="Courier New" panose="02070309020205020404" pitchFamily="49" charset="0"/>
              <a:buChar char="o"/>
              <a:defRPr sz="1200">
                <a:solidFill>
                  <a:schemeClr val="bg1"/>
                </a:solidFill>
              </a:defRPr>
            </a:lvl2pPr>
            <a:lvl3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3pPr>
            <a:lvl4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4pPr>
            <a:lvl5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627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B8C35C0-4758-2887-0763-E78795846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3537" y="-1946"/>
            <a:ext cx="3601340" cy="6881814"/>
          </a:xfrm>
          <a:custGeom>
            <a:avLst/>
            <a:gdLst>
              <a:gd name="connsiteX0" fmla="*/ 3601340 w 3601340"/>
              <a:gd name="connsiteY0" fmla="*/ 0 h 6881814"/>
              <a:gd name="connsiteX1" fmla="*/ 0 w 3601340"/>
              <a:gd name="connsiteY1" fmla="*/ 0 h 6881814"/>
              <a:gd name="connsiteX2" fmla="*/ 0 w 3601340"/>
              <a:gd name="connsiteY2" fmla="*/ 6881815 h 6881814"/>
              <a:gd name="connsiteX3" fmla="*/ 1064235 w 3601340"/>
              <a:gd name="connsiteY3" fmla="*/ 6881815 h 6881814"/>
              <a:gd name="connsiteX4" fmla="*/ 1441045 w 3601340"/>
              <a:gd name="connsiteY4" fmla="*/ 5490188 h 6881814"/>
              <a:gd name="connsiteX5" fmla="*/ 1835678 w 3601340"/>
              <a:gd name="connsiteY5" fmla="*/ 4034957 h 6881814"/>
              <a:gd name="connsiteX6" fmla="*/ 2045724 w 3601340"/>
              <a:gd name="connsiteY6" fmla="*/ 3914112 h 6881814"/>
              <a:gd name="connsiteX7" fmla="*/ 2166660 w 3601340"/>
              <a:gd name="connsiteY7" fmla="*/ 4124001 h 6881814"/>
              <a:gd name="connsiteX8" fmla="*/ 1906966 w 3601340"/>
              <a:gd name="connsiteY8" fmla="*/ 5081858 h 6881814"/>
              <a:gd name="connsiteX9" fmla="*/ 2027902 w 3601340"/>
              <a:gd name="connsiteY9" fmla="*/ 5291747 h 6881814"/>
              <a:gd name="connsiteX10" fmla="*/ 2227765 w 3601340"/>
              <a:gd name="connsiteY10" fmla="*/ 5198887 h 6881814"/>
              <a:gd name="connsiteX11" fmla="*/ 2570204 w 3601340"/>
              <a:gd name="connsiteY11" fmla="*/ 3923016 h 6881814"/>
              <a:gd name="connsiteX12" fmla="*/ 2602029 w 3601340"/>
              <a:gd name="connsiteY12" fmla="*/ 3799627 h 6881814"/>
              <a:gd name="connsiteX13" fmla="*/ 3601340 w 3601340"/>
              <a:gd name="connsiteY13" fmla="*/ 0 h 6881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01340" h="6881814">
                <a:moveTo>
                  <a:pt x="3601340" y="0"/>
                </a:moveTo>
                <a:lnTo>
                  <a:pt x="0" y="0"/>
                </a:lnTo>
                <a:lnTo>
                  <a:pt x="0" y="6881815"/>
                </a:lnTo>
                <a:lnTo>
                  <a:pt x="1064235" y="6881815"/>
                </a:lnTo>
                <a:lnTo>
                  <a:pt x="1441045" y="5490188"/>
                </a:lnTo>
                <a:lnTo>
                  <a:pt x="1835678" y="4034957"/>
                </a:lnTo>
                <a:cubicBezTo>
                  <a:pt x="1859865" y="3943369"/>
                  <a:pt x="1954068" y="3889943"/>
                  <a:pt x="2045724" y="3914112"/>
                </a:cubicBezTo>
                <a:cubicBezTo>
                  <a:pt x="2137381" y="3938281"/>
                  <a:pt x="2190847" y="4032413"/>
                  <a:pt x="2166660" y="4124001"/>
                </a:cubicBezTo>
                <a:lnTo>
                  <a:pt x="1906966" y="5081858"/>
                </a:lnTo>
                <a:cubicBezTo>
                  <a:pt x="1882779" y="5173446"/>
                  <a:pt x="1936246" y="5267578"/>
                  <a:pt x="2027902" y="5291747"/>
                </a:cubicBezTo>
                <a:cubicBezTo>
                  <a:pt x="2109375" y="5313372"/>
                  <a:pt x="2193393" y="5272666"/>
                  <a:pt x="2227765" y="5198887"/>
                </a:cubicBezTo>
                <a:lnTo>
                  <a:pt x="2570204" y="3923016"/>
                </a:lnTo>
                <a:lnTo>
                  <a:pt x="2602029" y="3799627"/>
                </a:lnTo>
                <a:lnTo>
                  <a:pt x="3601340" y="0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7163691" y="0"/>
            <a:ext cx="5024825" cy="6858000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655820 w 5840730"/>
              <a:gd name="connsiteY6" fmla="*/ 1770075 h 6887937"/>
              <a:gd name="connsiteX7" fmla="*/ 3893820 w 5840730"/>
              <a:gd name="connsiteY7" fmla="*/ 4688535 h 6887937"/>
              <a:gd name="connsiteX8" fmla="*/ 3992880 w 5840730"/>
              <a:gd name="connsiteY8" fmla="*/ 490570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3893820 w 5840730"/>
              <a:gd name="connsiteY6" fmla="*/ 4688535 h 6887937"/>
              <a:gd name="connsiteX7" fmla="*/ 3992880 w 5840730"/>
              <a:gd name="connsiteY7" fmla="*/ 490570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686300 w 5840730"/>
              <a:gd name="connsiteY10" fmla="*/ 371317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3893820 w 5840730"/>
              <a:gd name="connsiteY5" fmla="*/ 4688535 h 6887937"/>
              <a:gd name="connsiteX6" fmla="*/ 3992880 w 5840730"/>
              <a:gd name="connsiteY6" fmla="*/ 490570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686300 w 5840730"/>
              <a:gd name="connsiteY9" fmla="*/ 371317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3893820 w 5840730"/>
              <a:gd name="connsiteY4" fmla="*/ 4688535 h 6887937"/>
              <a:gd name="connsiteX5" fmla="*/ 3992880 w 5840730"/>
              <a:gd name="connsiteY5" fmla="*/ 4905705 h 6887937"/>
              <a:gd name="connsiteX6" fmla="*/ 4213860 w 5840730"/>
              <a:gd name="connsiteY6" fmla="*/ 4757115 h 6887937"/>
              <a:gd name="connsiteX7" fmla="*/ 4457700 w 5840730"/>
              <a:gd name="connsiteY7" fmla="*/ 3842715 h 6887937"/>
              <a:gd name="connsiteX8" fmla="*/ 4686300 w 5840730"/>
              <a:gd name="connsiteY8" fmla="*/ 371317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3893820 w 5840730"/>
              <a:gd name="connsiteY3" fmla="*/ 4688535 h 6887937"/>
              <a:gd name="connsiteX4" fmla="*/ 3992880 w 5840730"/>
              <a:gd name="connsiteY4" fmla="*/ 4905705 h 6887937"/>
              <a:gd name="connsiteX5" fmla="*/ 4213860 w 5840730"/>
              <a:gd name="connsiteY5" fmla="*/ 4757115 h 6887937"/>
              <a:gd name="connsiteX6" fmla="*/ 4457700 w 5840730"/>
              <a:gd name="connsiteY6" fmla="*/ 3842715 h 6887937"/>
              <a:gd name="connsiteX7" fmla="*/ 4686300 w 5840730"/>
              <a:gd name="connsiteY7" fmla="*/ 371317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3893820 w 5840730"/>
              <a:gd name="connsiteY2" fmla="*/ 4688535 h 6887937"/>
              <a:gd name="connsiteX3" fmla="*/ 3992880 w 5840730"/>
              <a:gd name="connsiteY3" fmla="*/ 4905705 h 6887937"/>
              <a:gd name="connsiteX4" fmla="*/ 4213860 w 5840730"/>
              <a:gd name="connsiteY4" fmla="*/ 4757115 h 6887937"/>
              <a:gd name="connsiteX5" fmla="*/ 4457700 w 5840730"/>
              <a:gd name="connsiteY5" fmla="*/ 3842715 h 6887937"/>
              <a:gd name="connsiteX6" fmla="*/ 4686300 w 5840730"/>
              <a:gd name="connsiteY6" fmla="*/ 371317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4790753"/>
              <a:gd name="connsiteY0" fmla="*/ 0 h 6887937"/>
              <a:gd name="connsiteX1" fmla="*/ 2674743 w 4790753"/>
              <a:gd name="connsiteY1" fmla="*/ 49345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310950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12040 w 4790753"/>
              <a:gd name="connsiteY2" fmla="*/ 3464777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244891 w 4790753"/>
              <a:gd name="connsiteY2" fmla="*/ 3464778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392375 w 4790753"/>
              <a:gd name="connsiteY2" fmla="*/ 3464779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392375 w 5110169"/>
              <a:gd name="connsiteY2" fmla="*/ 3464779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66000 w 5110169"/>
              <a:gd name="connsiteY2" fmla="*/ 4629324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16839 w 5110169"/>
              <a:gd name="connsiteY2" fmla="*/ 4550372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589019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034002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300466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42040 w 5110169"/>
              <a:gd name="connsiteY3" fmla="*/ 5566930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05329 w 5110169"/>
              <a:gd name="connsiteY2" fmla="*/ 4974740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75832 w 5110169"/>
              <a:gd name="connsiteY2" fmla="*/ 503395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198620 w 5110169"/>
              <a:gd name="connsiteY7" fmla="*/ 4133044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251960 w 5110169"/>
              <a:gd name="connsiteY7" fmla="*/ 4071856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030921"/>
              <a:gd name="connsiteY0" fmla="*/ 0 h 6877051"/>
              <a:gd name="connsiteX1" fmla="*/ 2487931 w 5030921"/>
              <a:gd name="connsiteY1" fmla="*/ 0 h 6877051"/>
              <a:gd name="connsiteX2" fmla="*/ 3834825 w 5030921"/>
              <a:gd name="connsiteY2" fmla="*/ 5142514 h 6877051"/>
              <a:gd name="connsiteX3" fmla="*/ 4074118 w 5030921"/>
              <a:gd name="connsiteY3" fmla="*/ 5314407 h 6877051"/>
              <a:gd name="connsiteX4" fmla="*/ 4168140 w 5030921"/>
              <a:gd name="connsiteY4" fmla="*/ 5055407 h 6877051"/>
              <a:gd name="connsiteX5" fmla="*/ 3935730 w 5030921"/>
              <a:gd name="connsiteY5" fmla="*/ 4175425 h 6877051"/>
              <a:gd name="connsiteX6" fmla="*/ 4061460 w 5030921"/>
              <a:gd name="connsiteY6" fmla="*/ 3931157 h 6877051"/>
              <a:gd name="connsiteX7" fmla="*/ 4251960 w 5030921"/>
              <a:gd name="connsiteY7" fmla="*/ 4071856 h 6877051"/>
              <a:gd name="connsiteX8" fmla="*/ 5030921 w 5030921"/>
              <a:gd name="connsiteY8" fmla="*/ 6875699 h 6877051"/>
              <a:gd name="connsiteX9" fmla="*/ 0 w 5030921"/>
              <a:gd name="connsiteY9" fmla="*/ 6877051 h 6877051"/>
              <a:gd name="connsiteX10" fmla="*/ 0 w 5030921"/>
              <a:gd name="connsiteY10" fmla="*/ 0 h 6877051"/>
              <a:gd name="connsiteX0" fmla="*/ 0 w 4963865"/>
              <a:gd name="connsiteY0" fmla="*/ 0 h 6877051"/>
              <a:gd name="connsiteX1" fmla="*/ 2487931 w 4963865"/>
              <a:gd name="connsiteY1" fmla="*/ 0 h 6877051"/>
              <a:gd name="connsiteX2" fmla="*/ 3834825 w 4963865"/>
              <a:gd name="connsiteY2" fmla="*/ 5142514 h 6877051"/>
              <a:gd name="connsiteX3" fmla="*/ 4074118 w 4963865"/>
              <a:gd name="connsiteY3" fmla="*/ 5314407 h 6877051"/>
              <a:gd name="connsiteX4" fmla="*/ 4168140 w 4963865"/>
              <a:gd name="connsiteY4" fmla="*/ 5055407 h 6877051"/>
              <a:gd name="connsiteX5" fmla="*/ 3935730 w 4963865"/>
              <a:gd name="connsiteY5" fmla="*/ 4175425 h 6877051"/>
              <a:gd name="connsiteX6" fmla="*/ 4061460 w 4963865"/>
              <a:gd name="connsiteY6" fmla="*/ 3931157 h 6877051"/>
              <a:gd name="connsiteX7" fmla="*/ 4251960 w 4963865"/>
              <a:gd name="connsiteY7" fmla="*/ 4071856 h 6877051"/>
              <a:gd name="connsiteX8" fmla="*/ 4963865 w 4963865"/>
              <a:gd name="connsiteY8" fmla="*/ 6875699 h 6877051"/>
              <a:gd name="connsiteX9" fmla="*/ 0 w 4963865"/>
              <a:gd name="connsiteY9" fmla="*/ 6877051 h 6877051"/>
              <a:gd name="connsiteX10" fmla="*/ 0 w 4963865"/>
              <a:gd name="connsiteY10" fmla="*/ 0 h 6877051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24825" h="6881818">
                <a:moveTo>
                  <a:pt x="0" y="0"/>
                </a:moveTo>
                <a:lnTo>
                  <a:pt x="2487931" y="0"/>
                </a:lnTo>
                <a:lnTo>
                  <a:pt x="3834825" y="5142514"/>
                </a:lnTo>
                <a:cubicBezTo>
                  <a:pt x="3851116" y="5182666"/>
                  <a:pt x="3878538" y="5351369"/>
                  <a:pt x="4048718" y="5314407"/>
                </a:cubicBezTo>
                <a:cubicBezTo>
                  <a:pt x="4218898" y="5277445"/>
                  <a:pt x="4184015" y="5205230"/>
                  <a:pt x="4168140" y="5055407"/>
                </a:cubicBezTo>
                <a:lnTo>
                  <a:pt x="3935730" y="4175425"/>
                </a:lnTo>
                <a:cubicBezTo>
                  <a:pt x="3924300" y="4083966"/>
                  <a:pt x="3902710" y="3989870"/>
                  <a:pt x="4061460" y="3941355"/>
                </a:cubicBezTo>
                <a:cubicBezTo>
                  <a:pt x="4194810" y="3923207"/>
                  <a:pt x="4213860" y="4007005"/>
                  <a:pt x="4251960" y="4071856"/>
                </a:cubicBezTo>
                <a:lnTo>
                  <a:pt x="5024825" y="6881818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1359A1-A1B1-9DC6-08B9-8042E7FBA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6889763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0206913-4198-C5BA-6B13-02095EAA2B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6322" y="320040"/>
            <a:ext cx="6732237" cy="1017147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770BC68-C025-CE63-EEBA-5DC7ADC44D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4242" y="174947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o1.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F993316-5D9D-6B5D-B678-3E0B84A3C0D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43379" y="174947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41C39372-CEC6-2265-7611-84F187C126B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4242" y="2378035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o2.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E13D63F-D0AC-7CD2-770C-6AB09F1BA6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3379" y="2378035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85BF73EF-490D-CA1C-DAD3-BACB141D09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242" y="3006909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o3.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B82C914D-7190-2AD0-228B-6DA13843762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3379" y="3009613"/>
            <a:ext cx="5885179" cy="533400"/>
          </a:xfrm>
        </p:spPr>
        <p:txBody>
          <a:bodyPr bIns="0"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DAE3299D-125C-8DBC-60F9-82920ADE34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4242" y="3635783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o4.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B84261D4-8740-689B-A5CA-C6442BC13E2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43379" y="3638169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7D4393D6-D866-E411-A222-2FE8B99C4D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4242" y="4264656"/>
            <a:ext cx="788639" cy="533400"/>
          </a:xfrm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  <a:defRPr sz="4400" b="0" spc="100" baseline="-25000">
                <a:solidFill>
                  <a:schemeClr val="tx2"/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o5.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94666BC0-682D-FE04-6EC3-AA81EA3F96F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43379" y="4269747"/>
            <a:ext cx="5885179" cy="533400"/>
          </a:xfrm>
        </p:spPr>
        <p:txBody>
          <a:bodyPr bIns="0" anchor="b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47370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615541" y="715654"/>
            <a:ext cx="4786877" cy="1518315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605708" y="2431477"/>
            <a:ext cx="4786877" cy="763899"/>
          </a:xfrm>
        </p:spPr>
        <p:txBody>
          <a:bodyPr lIns="91440" tIns="91440" rIns="91440" bIns="0"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 cap="none" spc="0" baseline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Add Subtitle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2235"/>
            <a:ext cx="5840730" cy="6862275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40730" h="6887937">
                <a:moveTo>
                  <a:pt x="0" y="0"/>
                </a:moveTo>
                <a:lnTo>
                  <a:pt x="5840730" y="0"/>
                </a:lnTo>
                <a:lnTo>
                  <a:pt x="5090160" y="2775915"/>
                </a:lnTo>
                <a:cubicBezTo>
                  <a:pt x="5057140" y="2883865"/>
                  <a:pt x="5020310" y="2976575"/>
                  <a:pt x="4853940" y="2962605"/>
                </a:cubicBezTo>
                <a:cubicBezTo>
                  <a:pt x="4668520" y="2845765"/>
                  <a:pt x="4761230" y="2747975"/>
                  <a:pt x="4754880" y="2692095"/>
                </a:cubicBezTo>
                <a:cubicBezTo>
                  <a:pt x="4845050" y="2355545"/>
                  <a:pt x="4904740" y="2121865"/>
                  <a:pt x="4979670" y="1846275"/>
                </a:cubicBezTo>
                <a:cubicBezTo>
                  <a:pt x="5021580" y="1687525"/>
                  <a:pt x="4996180" y="1615135"/>
                  <a:pt x="4872990" y="1571955"/>
                </a:cubicBezTo>
                <a:cubicBezTo>
                  <a:pt x="4738370" y="1563065"/>
                  <a:pt x="4699000" y="1597355"/>
                  <a:pt x="4655820" y="1770075"/>
                </a:cubicBezTo>
                <a:cubicBezTo>
                  <a:pt x="4671060" y="1858975"/>
                  <a:pt x="3878580" y="4599635"/>
                  <a:pt x="3893820" y="4688535"/>
                </a:cubicBezTo>
                <a:cubicBezTo>
                  <a:pt x="3858895" y="4824425"/>
                  <a:pt x="3925570" y="4880305"/>
                  <a:pt x="3992880" y="4905705"/>
                </a:cubicBezTo>
                <a:cubicBezTo>
                  <a:pt x="4102100" y="4904435"/>
                  <a:pt x="4158615" y="4917135"/>
                  <a:pt x="4213860" y="4757115"/>
                </a:cubicBezTo>
                <a:lnTo>
                  <a:pt x="4457700" y="3842715"/>
                </a:lnTo>
                <a:cubicBezTo>
                  <a:pt x="4481830" y="3756355"/>
                  <a:pt x="4555490" y="3692855"/>
                  <a:pt x="4686300" y="3713175"/>
                </a:cubicBezTo>
                <a:cubicBezTo>
                  <a:pt x="4829810" y="3791915"/>
                  <a:pt x="4782820" y="3882085"/>
                  <a:pt x="4785360" y="3926535"/>
                </a:cubicBezTo>
                <a:lnTo>
                  <a:pt x="4028621" y="6887937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A56017-320A-546E-A749-7145642CB9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05708" y="3348617"/>
            <a:ext cx="2699066" cy="2569866"/>
          </a:xfrm>
        </p:spPr>
        <p:txBody>
          <a:bodyPr lIns="91440" tIns="0">
            <a:normAutofit/>
          </a:bodyPr>
          <a:lstStyle>
            <a:lvl1pPr marL="274320" indent="-274320"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</a:defRPr>
            </a:lvl1pPr>
            <a:lvl2pPr marL="274320" indent="-274320">
              <a:buFont typeface="Courier New" panose="02070309020205020404" pitchFamily="49" charset="0"/>
              <a:buChar char="o"/>
              <a:defRPr sz="1200">
                <a:solidFill>
                  <a:schemeClr val="bg1"/>
                </a:solidFill>
              </a:defRPr>
            </a:lvl2pPr>
            <a:lvl3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3pPr>
            <a:lvl4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4pPr>
            <a:lvl5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46FE873-5DC1-BDE4-557B-F18695033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4426666" y="5060315"/>
            <a:ext cx="927943" cy="180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67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22" y="320040"/>
            <a:ext cx="6732237" cy="1524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EF88AD-4B54-9DC5-D315-825BE9FCEEF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96322" y="2252076"/>
            <a:ext cx="5797550" cy="3051762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7163691" y="0"/>
            <a:ext cx="5024825" cy="6858000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655820 w 5840730"/>
              <a:gd name="connsiteY6" fmla="*/ 1770075 h 6887937"/>
              <a:gd name="connsiteX7" fmla="*/ 3893820 w 5840730"/>
              <a:gd name="connsiteY7" fmla="*/ 4688535 h 6887937"/>
              <a:gd name="connsiteX8" fmla="*/ 3992880 w 5840730"/>
              <a:gd name="connsiteY8" fmla="*/ 490570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3893820 w 5840730"/>
              <a:gd name="connsiteY6" fmla="*/ 4688535 h 6887937"/>
              <a:gd name="connsiteX7" fmla="*/ 3992880 w 5840730"/>
              <a:gd name="connsiteY7" fmla="*/ 490570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686300 w 5840730"/>
              <a:gd name="connsiteY10" fmla="*/ 371317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3893820 w 5840730"/>
              <a:gd name="connsiteY5" fmla="*/ 4688535 h 6887937"/>
              <a:gd name="connsiteX6" fmla="*/ 3992880 w 5840730"/>
              <a:gd name="connsiteY6" fmla="*/ 490570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686300 w 5840730"/>
              <a:gd name="connsiteY9" fmla="*/ 371317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3893820 w 5840730"/>
              <a:gd name="connsiteY4" fmla="*/ 4688535 h 6887937"/>
              <a:gd name="connsiteX5" fmla="*/ 3992880 w 5840730"/>
              <a:gd name="connsiteY5" fmla="*/ 4905705 h 6887937"/>
              <a:gd name="connsiteX6" fmla="*/ 4213860 w 5840730"/>
              <a:gd name="connsiteY6" fmla="*/ 4757115 h 6887937"/>
              <a:gd name="connsiteX7" fmla="*/ 4457700 w 5840730"/>
              <a:gd name="connsiteY7" fmla="*/ 3842715 h 6887937"/>
              <a:gd name="connsiteX8" fmla="*/ 4686300 w 5840730"/>
              <a:gd name="connsiteY8" fmla="*/ 371317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3893820 w 5840730"/>
              <a:gd name="connsiteY3" fmla="*/ 4688535 h 6887937"/>
              <a:gd name="connsiteX4" fmla="*/ 3992880 w 5840730"/>
              <a:gd name="connsiteY4" fmla="*/ 4905705 h 6887937"/>
              <a:gd name="connsiteX5" fmla="*/ 4213860 w 5840730"/>
              <a:gd name="connsiteY5" fmla="*/ 4757115 h 6887937"/>
              <a:gd name="connsiteX6" fmla="*/ 4457700 w 5840730"/>
              <a:gd name="connsiteY6" fmla="*/ 3842715 h 6887937"/>
              <a:gd name="connsiteX7" fmla="*/ 4686300 w 5840730"/>
              <a:gd name="connsiteY7" fmla="*/ 371317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3893820 w 5840730"/>
              <a:gd name="connsiteY2" fmla="*/ 4688535 h 6887937"/>
              <a:gd name="connsiteX3" fmla="*/ 3992880 w 5840730"/>
              <a:gd name="connsiteY3" fmla="*/ 4905705 h 6887937"/>
              <a:gd name="connsiteX4" fmla="*/ 4213860 w 5840730"/>
              <a:gd name="connsiteY4" fmla="*/ 4757115 h 6887937"/>
              <a:gd name="connsiteX5" fmla="*/ 4457700 w 5840730"/>
              <a:gd name="connsiteY5" fmla="*/ 3842715 h 6887937"/>
              <a:gd name="connsiteX6" fmla="*/ 4686300 w 5840730"/>
              <a:gd name="connsiteY6" fmla="*/ 371317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4790753"/>
              <a:gd name="connsiteY0" fmla="*/ 0 h 6887937"/>
              <a:gd name="connsiteX1" fmla="*/ 2674743 w 4790753"/>
              <a:gd name="connsiteY1" fmla="*/ 49345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310950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12040 w 4790753"/>
              <a:gd name="connsiteY2" fmla="*/ 3464777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244891 w 4790753"/>
              <a:gd name="connsiteY2" fmla="*/ 3464778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392375 w 4790753"/>
              <a:gd name="connsiteY2" fmla="*/ 3464779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392375 w 5110169"/>
              <a:gd name="connsiteY2" fmla="*/ 3464779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66000 w 5110169"/>
              <a:gd name="connsiteY2" fmla="*/ 4629324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16839 w 5110169"/>
              <a:gd name="connsiteY2" fmla="*/ 4550372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589019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034002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300466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42040 w 5110169"/>
              <a:gd name="connsiteY3" fmla="*/ 5566930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05329 w 5110169"/>
              <a:gd name="connsiteY2" fmla="*/ 4974740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75832 w 5110169"/>
              <a:gd name="connsiteY2" fmla="*/ 503395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198620 w 5110169"/>
              <a:gd name="connsiteY7" fmla="*/ 4133044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251960 w 5110169"/>
              <a:gd name="connsiteY7" fmla="*/ 4071856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030921"/>
              <a:gd name="connsiteY0" fmla="*/ 0 h 6877051"/>
              <a:gd name="connsiteX1" fmla="*/ 2487931 w 5030921"/>
              <a:gd name="connsiteY1" fmla="*/ 0 h 6877051"/>
              <a:gd name="connsiteX2" fmla="*/ 3834825 w 5030921"/>
              <a:gd name="connsiteY2" fmla="*/ 5142514 h 6877051"/>
              <a:gd name="connsiteX3" fmla="*/ 4074118 w 5030921"/>
              <a:gd name="connsiteY3" fmla="*/ 5314407 h 6877051"/>
              <a:gd name="connsiteX4" fmla="*/ 4168140 w 5030921"/>
              <a:gd name="connsiteY4" fmla="*/ 5055407 h 6877051"/>
              <a:gd name="connsiteX5" fmla="*/ 3935730 w 5030921"/>
              <a:gd name="connsiteY5" fmla="*/ 4175425 h 6877051"/>
              <a:gd name="connsiteX6" fmla="*/ 4061460 w 5030921"/>
              <a:gd name="connsiteY6" fmla="*/ 3931157 h 6877051"/>
              <a:gd name="connsiteX7" fmla="*/ 4251960 w 5030921"/>
              <a:gd name="connsiteY7" fmla="*/ 4071856 h 6877051"/>
              <a:gd name="connsiteX8" fmla="*/ 5030921 w 5030921"/>
              <a:gd name="connsiteY8" fmla="*/ 6875699 h 6877051"/>
              <a:gd name="connsiteX9" fmla="*/ 0 w 5030921"/>
              <a:gd name="connsiteY9" fmla="*/ 6877051 h 6877051"/>
              <a:gd name="connsiteX10" fmla="*/ 0 w 5030921"/>
              <a:gd name="connsiteY10" fmla="*/ 0 h 6877051"/>
              <a:gd name="connsiteX0" fmla="*/ 0 w 4963865"/>
              <a:gd name="connsiteY0" fmla="*/ 0 h 6877051"/>
              <a:gd name="connsiteX1" fmla="*/ 2487931 w 4963865"/>
              <a:gd name="connsiteY1" fmla="*/ 0 h 6877051"/>
              <a:gd name="connsiteX2" fmla="*/ 3834825 w 4963865"/>
              <a:gd name="connsiteY2" fmla="*/ 5142514 h 6877051"/>
              <a:gd name="connsiteX3" fmla="*/ 4074118 w 4963865"/>
              <a:gd name="connsiteY3" fmla="*/ 5314407 h 6877051"/>
              <a:gd name="connsiteX4" fmla="*/ 4168140 w 4963865"/>
              <a:gd name="connsiteY4" fmla="*/ 5055407 h 6877051"/>
              <a:gd name="connsiteX5" fmla="*/ 3935730 w 4963865"/>
              <a:gd name="connsiteY5" fmla="*/ 4175425 h 6877051"/>
              <a:gd name="connsiteX6" fmla="*/ 4061460 w 4963865"/>
              <a:gd name="connsiteY6" fmla="*/ 3931157 h 6877051"/>
              <a:gd name="connsiteX7" fmla="*/ 4251960 w 4963865"/>
              <a:gd name="connsiteY7" fmla="*/ 4071856 h 6877051"/>
              <a:gd name="connsiteX8" fmla="*/ 4963865 w 4963865"/>
              <a:gd name="connsiteY8" fmla="*/ 6875699 h 6877051"/>
              <a:gd name="connsiteX9" fmla="*/ 0 w 4963865"/>
              <a:gd name="connsiteY9" fmla="*/ 6877051 h 6877051"/>
              <a:gd name="connsiteX10" fmla="*/ 0 w 4963865"/>
              <a:gd name="connsiteY10" fmla="*/ 0 h 6877051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24825" h="6881818">
                <a:moveTo>
                  <a:pt x="0" y="0"/>
                </a:moveTo>
                <a:lnTo>
                  <a:pt x="2487931" y="0"/>
                </a:lnTo>
                <a:lnTo>
                  <a:pt x="3834825" y="5142514"/>
                </a:lnTo>
                <a:cubicBezTo>
                  <a:pt x="3851116" y="5182666"/>
                  <a:pt x="3878538" y="5351369"/>
                  <a:pt x="4048718" y="5314407"/>
                </a:cubicBezTo>
                <a:cubicBezTo>
                  <a:pt x="4218898" y="5277445"/>
                  <a:pt x="4184015" y="5205230"/>
                  <a:pt x="4168140" y="5055407"/>
                </a:cubicBezTo>
                <a:lnTo>
                  <a:pt x="3935730" y="4175425"/>
                </a:lnTo>
                <a:cubicBezTo>
                  <a:pt x="3924300" y="4083966"/>
                  <a:pt x="3902710" y="3989870"/>
                  <a:pt x="4061460" y="3941355"/>
                </a:cubicBezTo>
                <a:cubicBezTo>
                  <a:pt x="4194810" y="3923207"/>
                  <a:pt x="4213860" y="4007005"/>
                  <a:pt x="4251960" y="4071856"/>
                </a:cubicBezTo>
                <a:lnTo>
                  <a:pt x="5024825" y="6881818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B8C35C0-4758-2887-0763-E78795846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3537" y="-1946"/>
            <a:ext cx="3601340" cy="6881814"/>
          </a:xfrm>
          <a:custGeom>
            <a:avLst/>
            <a:gdLst>
              <a:gd name="connsiteX0" fmla="*/ 3601340 w 3601340"/>
              <a:gd name="connsiteY0" fmla="*/ 0 h 6881814"/>
              <a:gd name="connsiteX1" fmla="*/ 0 w 3601340"/>
              <a:gd name="connsiteY1" fmla="*/ 0 h 6881814"/>
              <a:gd name="connsiteX2" fmla="*/ 0 w 3601340"/>
              <a:gd name="connsiteY2" fmla="*/ 6881815 h 6881814"/>
              <a:gd name="connsiteX3" fmla="*/ 1064235 w 3601340"/>
              <a:gd name="connsiteY3" fmla="*/ 6881815 h 6881814"/>
              <a:gd name="connsiteX4" fmla="*/ 1441045 w 3601340"/>
              <a:gd name="connsiteY4" fmla="*/ 5490188 h 6881814"/>
              <a:gd name="connsiteX5" fmla="*/ 1835678 w 3601340"/>
              <a:gd name="connsiteY5" fmla="*/ 4034957 h 6881814"/>
              <a:gd name="connsiteX6" fmla="*/ 2045724 w 3601340"/>
              <a:gd name="connsiteY6" fmla="*/ 3914112 h 6881814"/>
              <a:gd name="connsiteX7" fmla="*/ 2166660 w 3601340"/>
              <a:gd name="connsiteY7" fmla="*/ 4124001 h 6881814"/>
              <a:gd name="connsiteX8" fmla="*/ 1906966 w 3601340"/>
              <a:gd name="connsiteY8" fmla="*/ 5081858 h 6881814"/>
              <a:gd name="connsiteX9" fmla="*/ 2027902 w 3601340"/>
              <a:gd name="connsiteY9" fmla="*/ 5291747 h 6881814"/>
              <a:gd name="connsiteX10" fmla="*/ 2227765 w 3601340"/>
              <a:gd name="connsiteY10" fmla="*/ 5198887 h 6881814"/>
              <a:gd name="connsiteX11" fmla="*/ 2570204 w 3601340"/>
              <a:gd name="connsiteY11" fmla="*/ 3923016 h 6881814"/>
              <a:gd name="connsiteX12" fmla="*/ 2602029 w 3601340"/>
              <a:gd name="connsiteY12" fmla="*/ 3799627 h 6881814"/>
              <a:gd name="connsiteX13" fmla="*/ 3601340 w 3601340"/>
              <a:gd name="connsiteY13" fmla="*/ 0 h 6881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01340" h="6881814">
                <a:moveTo>
                  <a:pt x="3601340" y="0"/>
                </a:moveTo>
                <a:lnTo>
                  <a:pt x="0" y="0"/>
                </a:lnTo>
                <a:lnTo>
                  <a:pt x="0" y="6881815"/>
                </a:lnTo>
                <a:lnTo>
                  <a:pt x="1064235" y="6881815"/>
                </a:lnTo>
                <a:lnTo>
                  <a:pt x="1441045" y="5490188"/>
                </a:lnTo>
                <a:lnTo>
                  <a:pt x="1835678" y="4034957"/>
                </a:lnTo>
                <a:cubicBezTo>
                  <a:pt x="1859865" y="3943369"/>
                  <a:pt x="1954068" y="3889943"/>
                  <a:pt x="2045724" y="3914112"/>
                </a:cubicBezTo>
                <a:cubicBezTo>
                  <a:pt x="2137381" y="3938281"/>
                  <a:pt x="2190847" y="4032413"/>
                  <a:pt x="2166660" y="4124001"/>
                </a:cubicBezTo>
                <a:lnTo>
                  <a:pt x="1906966" y="5081858"/>
                </a:lnTo>
                <a:cubicBezTo>
                  <a:pt x="1882779" y="5173446"/>
                  <a:pt x="1936246" y="5267578"/>
                  <a:pt x="2027902" y="5291747"/>
                </a:cubicBezTo>
                <a:cubicBezTo>
                  <a:pt x="2109375" y="5313372"/>
                  <a:pt x="2193393" y="5272666"/>
                  <a:pt x="2227765" y="5198887"/>
                </a:cubicBezTo>
                <a:lnTo>
                  <a:pt x="2570204" y="3923016"/>
                </a:lnTo>
                <a:lnTo>
                  <a:pt x="2602029" y="3799627"/>
                </a:lnTo>
                <a:lnTo>
                  <a:pt x="3601340" y="0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1359A1-A1B1-9DC6-08B9-8042E7FBA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6889763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5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Single lin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22" y="408820"/>
            <a:ext cx="8935507" cy="949467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0D7E9A-1E17-C6A0-31A6-F6F620FF9E8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96322" y="1986061"/>
            <a:ext cx="5797550" cy="401524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7163691" y="0"/>
            <a:ext cx="5024825" cy="6858000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655820 w 5840730"/>
              <a:gd name="connsiteY6" fmla="*/ 1770075 h 6887937"/>
              <a:gd name="connsiteX7" fmla="*/ 3893820 w 5840730"/>
              <a:gd name="connsiteY7" fmla="*/ 4688535 h 6887937"/>
              <a:gd name="connsiteX8" fmla="*/ 3992880 w 5840730"/>
              <a:gd name="connsiteY8" fmla="*/ 490570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3893820 w 5840730"/>
              <a:gd name="connsiteY6" fmla="*/ 4688535 h 6887937"/>
              <a:gd name="connsiteX7" fmla="*/ 3992880 w 5840730"/>
              <a:gd name="connsiteY7" fmla="*/ 490570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686300 w 5840730"/>
              <a:gd name="connsiteY10" fmla="*/ 371317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3893820 w 5840730"/>
              <a:gd name="connsiteY5" fmla="*/ 4688535 h 6887937"/>
              <a:gd name="connsiteX6" fmla="*/ 3992880 w 5840730"/>
              <a:gd name="connsiteY6" fmla="*/ 490570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686300 w 5840730"/>
              <a:gd name="connsiteY9" fmla="*/ 371317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3893820 w 5840730"/>
              <a:gd name="connsiteY4" fmla="*/ 4688535 h 6887937"/>
              <a:gd name="connsiteX5" fmla="*/ 3992880 w 5840730"/>
              <a:gd name="connsiteY5" fmla="*/ 4905705 h 6887937"/>
              <a:gd name="connsiteX6" fmla="*/ 4213860 w 5840730"/>
              <a:gd name="connsiteY6" fmla="*/ 4757115 h 6887937"/>
              <a:gd name="connsiteX7" fmla="*/ 4457700 w 5840730"/>
              <a:gd name="connsiteY7" fmla="*/ 3842715 h 6887937"/>
              <a:gd name="connsiteX8" fmla="*/ 4686300 w 5840730"/>
              <a:gd name="connsiteY8" fmla="*/ 371317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3893820 w 5840730"/>
              <a:gd name="connsiteY3" fmla="*/ 4688535 h 6887937"/>
              <a:gd name="connsiteX4" fmla="*/ 3992880 w 5840730"/>
              <a:gd name="connsiteY4" fmla="*/ 4905705 h 6887937"/>
              <a:gd name="connsiteX5" fmla="*/ 4213860 w 5840730"/>
              <a:gd name="connsiteY5" fmla="*/ 4757115 h 6887937"/>
              <a:gd name="connsiteX6" fmla="*/ 4457700 w 5840730"/>
              <a:gd name="connsiteY6" fmla="*/ 3842715 h 6887937"/>
              <a:gd name="connsiteX7" fmla="*/ 4686300 w 5840730"/>
              <a:gd name="connsiteY7" fmla="*/ 371317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3893820 w 5840730"/>
              <a:gd name="connsiteY2" fmla="*/ 4688535 h 6887937"/>
              <a:gd name="connsiteX3" fmla="*/ 3992880 w 5840730"/>
              <a:gd name="connsiteY3" fmla="*/ 4905705 h 6887937"/>
              <a:gd name="connsiteX4" fmla="*/ 4213860 w 5840730"/>
              <a:gd name="connsiteY4" fmla="*/ 4757115 h 6887937"/>
              <a:gd name="connsiteX5" fmla="*/ 4457700 w 5840730"/>
              <a:gd name="connsiteY5" fmla="*/ 3842715 h 6887937"/>
              <a:gd name="connsiteX6" fmla="*/ 4686300 w 5840730"/>
              <a:gd name="connsiteY6" fmla="*/ 371317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4790753"/>
              <a:gd name="connsiteY0" fmla="*/ 0 h 6887937"/>
              <a:gd name="connsiteX1" fmla="*/ 2674743 w 4790753"/>
              <a:gd name="connsiteY1" fmla="*/ 49345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310950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12040 w 4790753"/>
              <a:gd name="connsiteY2" fmla="*/ 3464777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244891 w 4790753"/>
              <a:gd name="connsiteY2" fmla="*/ 3464778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392375 w 4790753"/>
              <a:gd name="connsiteY2" fmla="*/ 3464779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392375 w 5110169"/>
              <a:gd name="connsiteY2" fmla="*/ 3464779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66000 w 5110169"/>
              <a:gd name="connsiteY2" fmla="*/ 4629324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16839 w 5110169"/>
              <a:gd name="connsiteY2" fmla="*/ 4550372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589019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034002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300466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42040 w 5110169"/>
              <a:gd name="connsiteY3" fmla="*/ 5566930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05329 w 5110169"/>
              <a:gd name="connsiteY2" fmla="*/ 4974740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75832 w 5110169"/>
              <a:gd name="connsiteY2" fmla="*/ 503395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198620 w 5110169"/>
              <a:gd name="connsiteY7" fmla="*/ 4133044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251960 w 5110169"/>
              <a:gd name="connsiteY7" fmla="*/ 4071856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030921"/>
              <a:gd name="connsiteY0" fmla="*/ 0 h 6877051"/>
              <a:gd name="connsiteX1" fmla="*/ 2487931 w 5030921"/>
              <a:gd name="connsiteY1" fmla="*/ 0 h 6877051"/>
              <a:gd name="connsiteX2" fmla="*/ 3834825 w 5030921"/>
              <a:gd name="connsiteY2" fmla="*/ 5142514 h 6877051"/>
              <a:gd name="connsiteX3" fmla="*/ 4074118 w 5030921"/>
              <a:gd name="connsiteY3" fmla="*/ 5314407 h 6877051"/>
              <a:gd name="connsiteX4" fmla="*/ 4168140 w 5030921"/>
              <a:gd name="connsiteY4" fmla="*/ 5055407 h 6877051"/>
              <a:gd name="connsiteX5" fmla="*/ 3935730 w 5030921"/>
              <a:gd name="connsiteY5" fmla="*/ 4175425 h 6877051"/>
              <a:gd name="connsiteX6" fmla="*/ 4061460 w 5030921"/>
              <a:gd name="connsiteY6" fmla="*/ 3931157 h 6877051"/>
              <a:gd name="connsiteX7" fmla="*/ 4251960 w 5030921"/>
              <a:gd name="connsiteY7" fmla="*/ 4071856 h 6877051"/>
              <a:gd name="connsiteX8" fmla="*/ 5030921 w 5030921"/>
              <a:gd name="connsiteY8" fmla="*/ 6875699 h 6877051"/>
              <a:gd name="connsiteX9" fmla="*/ 0 w 5030921"/>
              <a:gd name="connsiteY9" fmla="*/ 6877051 h 6877051"/>
              <a:gd name="connsiteX10" fmla="*/ 0 w 5030921"/>
              <a:gd name="connsiteY10" fmla="*/ 0 h 6877051"/>
              <a:gd name="connsiteX0" fmla="*/ 0 w 4963865"/>
              <a:gd name="connsiteY0" fmla="*/ 0 h 6877051"/>
              <a:gd name="connsiteX1" fmla="*/ 2487931 w 4963865"/>
              <a:gd name="connsiteY1" fmla="*/ 0 h 6877051"/>
              <a:gd name="connsiteX2" fmla="*/ 3834825 w 4963865"/>
              <a:gd name="connsiteY2" fmla="*/ 5142514 h 6877051"/>
              <a:gd name="connsiteX3" fmla="*/ 4074118 w 4963865"/>
              <a:gd name="connsiteY3" fmla="*/ 5314407 h 6877051"/>
              <a:gd name="connsiteX4" fmla="*/ 4168140 w 4963865"/>
              <a:gd name="connsiteY4" fmla="*/ 5055407 h 6877051"/>
              <a:gd name="connsiteX5" fmla="*/ 3935730 w 4963865"/>
              <a:gd name="connsiteY5" fmla="*/ 4175425 h 6877051"/>
              <a:gd name="connsiteX6" fmla="*/ 4061460 w 4963865"/>
              <a:gd name="connsiteY6" fmla="*/ 3931157 h 6877051"/>
              <a:gd name="connsiteX7" fmla="*/ 4251960 w 4963865"/>
              <a:gd name="connsiteY7" fmla="*/ 4071856 h 6877051"/>
              <a:gd name="connsiteX8" fmla="*/ 4963865 w 4963865"/>
              <a:gd name="connsiteY8" fmla="*/ 6875699 h 6877051"/>
              <a:gd name="connsiteX9" fmla="*/ 0 w 4963865"/>
              <a:gd name="connsiteY9" fmla="*/ 6877051 h 6877051"/>
              <a:gd name="connsiteX10" fmla="*/ 0 w 4963865"/>
              <a:gd name="connsiteY10" fmla="*/ 0 h 6877051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24825" h="6881818">
                <a:moveTo>
                  <a:pt x="0" y="0"/>
                </a:moveTo>
                <a:lnTo>
                  <a:pt x="2487931" y="0"/>
                </a:lnTo>
                <a:lnTo>
                  <a:pt x="3834825" y="5142514"/>
                </a:lnTo>
                <a:cubicBezTo>
                  <a:pt x="3851116" y="5182666"/>
                  <a:pt x="3878538" y="5351369"/>
                  <a:pt x="4048718" y="5314407"/>
                </a:cubicBezTo>
                <a:cubicBezTo>
                  <a:pt x="4218898" y="5277445"/>
                  <a:pt x="4184015" y="5205230"/>
                  <a:pt x="4168140" y="5055407"/>
                </a:cubicBezTo>
                <a:lnTo>
                  <a:pt x="3935730" y="4175425"/>
                </a:lnTo>
                <a:cubicBezTo>
                  <a:pt x="3924300" y="4083966"/>
                  <a:pt x="3902710" y="3989870"/>
                  <a:pt x="4061460" y="3941355"/>
                </a:cubicBezTo>
                <a:cubicBezTo>
                  <a:pt x="4194810" y="3923207"/>
                  <a:pt x="4213860" y="4007005"/>
                  <a:pt x="4251960" y="4071856"/>
                </a:cubicBezTo>
                <a:lnTo>
                  <a:pt x="5024825" y="6881818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9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B8C35C0-4758-2887-0763-E78795846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3537" y="-1946"/>
            <a:ext cx="3601340" cy="6881814"/>
          </a:xfrm>
          <a:custGeom>
            <a:avLst/>
            <a:gdLst>
              <a:gd name="connsiteX0" fmla="*/ 3601340 w 3601340"/>
              <a:gd name="connsiteY0" fmla="*/ 0 h 6881814"/>
              <a:gd name="connsiteX1" fmla="*/ 0 w 3601340"/>
              <a:gd name="connsiteY1" fmla="*/ 0 h 6881814"/>
              <a:gd name="connsiteX2" fmla="*/ 0 w 3601340"/>
              <a:gd name="connsiteY2" fmla="*/ 6881815 h 6881814"/>
              <a:gd name="connsiteX3" fmla="*/ 1064235 w 3601340"/>
              <a:gd name="connsiteY3" fmla="*/ 6881815 h 6881814"/>
              <a:gd name="connsiteX4" fmla="*/ 1441045 w 3601340"/>
              <a:gd name="connsiteY4" fmla="*/ 5490188 h 6881814"/>
              <a:gd name="connsiteX5" fmla="*/ 1835678 w 3601340"/>
              <a:gd name="connsiteY5" fmla="*/ 4034957 h 6881814"/>
              <a:gd name="connsiteX6" fmla="*/ 2045724 w 3601340"/>
              <a:gd name="connsiteY6" fmla="*/ 3914112 h 6881814"/>
              <a:gd name="connsiteX7" fmla="*/ 2166660 w 3601340"/>
              <a:gd name="connsiteY7" fmla="*/ 4124001 h 6881814"/>
              <a:gd name="connsiteX8" fmla="*/ 1906966 w 3601340"/>
              <a:gd name="connsiteY8" fmla="*/ 5081858 h 6881814"/>
              <a:gd name="connsiteX9" fmla="*/ 2027902 w 3601340"/>
              <a:gd name="connsiteY9" fmla="*/ 5291747 h 6881814"/>
              <a:gd name="connsiteX10" fmla="*/ 2227765 w 3601340"/>
              <a:gd name="connsiteY10" fmla="*/ 5198887 h 6881814"/>
              <a:gd name="connsiteX11" fmla="*/ 2570204 w 3601340"/>
              <a:gd name="connsiteY11" fmla="*/ 3923016 h 6881814"/>
              <a:gd name="connsiteX12" fmla="*/ 2602029 w 3601340"/>
              <a:gd name="connsiteY12" fmla="*/ 3799627 h 6881814"/>
              <a:gd name="connsiteX13" fmla="*/ 3601340 w 3601340"/>
              <a:gd name="connsiteY13" fmla="*/ 0 h 6881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01340" h="6881814">
                <a:moveTo>
                  <a:pt x="3601340" y="0"/>
                </a:moveTo>
                <a:lnTo>
                  <a:pt x="0" y="0"/>
                </a:lnTo>
                <a:lnTo>
                  <a:pt x="0" y="6881815"/>
                </a:lnTo>
                <a:lnTo>
                  <a:pt x="1064235" y="6881815"/>
                </a:lnTo>
                <a:lnTo>
                  <a:pt x="1441045" y="5490188"/>
                </a:lnTo>
                <a:lnTo>
                  <a:pt x="1835678" y="4034957"/>
                </a:lnTo>
                <a:cubicBezTo>
                  <a:pt x="1859865" y="3943369"/>
                  <a:pt x="1954068" y="3889943"/>
                  <a:pt x="2045724" y="3914112"/>
                </a:cubicBezTo>
                <a:cubicBezTo>
                  <a:pt x="2137381" y="3938281"/>
                  <a:pt x="2190847" y="4032413"/>
                  <a:pt x="2166660" y="4124001"/>
                </a:cubicBezTo>
                <a:lnTo>
                  <a:pt x="1906966" y="5081858"/>
                </a:lnTo>
                <a:cubicBezTo>
                  <a:pt x="1882779" y="5173446"/>
                  <a:pt x="1936246" y="5267578"/>
                  <a:pt x="2027902" y="5291747"/>
                </a:cubicBezTo>
                <a:cubicBezTo>
                  <a:pt x="2109375" y="5313372"/>
                  <a:pt x="2193393" y="5272666"/>
                  <a:pt x="2227765" y="5198887"/>
                </a:cubicBezTo>
                <a:lnTo>
                  <a:pt x="2570204" y="3923016"/>
                </a:lnTo>
                <a:lnTo>
                  <a:pt x="2602029" y="3799627"/>
                </a:lnTo>
                <a:lnTo>
                  <a:pt x="3601340" y="0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6322" y="320040"/>
            <a:ext cx="6732237" cy="1524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00516E-9699-821C-0371-67A8478E10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6322" y="2252394"/>
            <a:ext cx="5797518" cy="2532966"/>
          </a:xfrm>
        </p:spPr>
        <p:txBody>
          <a:bodyPr lIns="91440" bIns="0" anchor="t">
            <a:normAutofit/>
          </a:bodyPr>
          <a:lstStyle>
            <a:lvl1pPr marL="0" indent="0">
              <a:spcBef>
                <a:spcPts val="600"/>
              </a:spcBef>
              <a:spcAft>
                <a:spcPts val="1800"/>
              </a:spcAft>
              <a:buNone/>
              <a:defRPr sz="1400"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1359A1-A1B1-9DC6-08B9-8042E7FBA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6889763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7163691" y="0"/>
            <a:ext cx="5024825" cy="6858000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655820 w 5840730"/>
              <a:gd name="connsiteY6" fmla="*/ 1770075 h 6887937"/>
              <a:gd name="connsiteX7" fmla="*/ 3893820 w 5840730"/>
              <a:gd name="connsiteY7" fmla="*/ 4688535 h 6887937"/>
              <a:gd name="connsiteX8" fmla="*/ 3992880 w 5840730"/>
              <a:gd name="connsiteY8" fmla="*/ 490570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3893820 w 5840730"/>
              <a:gd name="connsiteY6" fmla="*/ 4688535 h 6887937"/>
              <a:gd name="connsiteX7" fmla="*/ 3992880 w 5840730"/>
              <a:gd name="connsiteY7" fmla="*/ 490570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686300 w 5840730"/>
              <a:gd name="connsiteY10" fmla="*/ 371317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3893820 w 5840730"/>
              <a:gd name="connsiteY5" fmla="*/ 4688535 h 6887937"/>
              <a:gd name="connsiteX6" fmla="*/ 3992880 w 5840730"/>
              <a:gd name="connsiteY6" fmla="*/ 490570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686300 w 5840730"/>
              <a:gd name="connsiteY9" fmla="*/ 371317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3893820 w 5840730"/>
              <a:gd name="connsiteY4" fmla="*/ 4688535 h 6887937"/>
              <a:gd name="connsiteX5" fmla="*/ 3992880 w 5840730"/>
              <a:gd name="connsiteY5" fmla="*/ 4905705 h 6887937"/>
              <a:gd name="connsiteX6" fmla="*/ 4213860 w 5840730"/>
              <a:gd name="connsiteY6" fmla="*/ 4757115 h 6887937"/>
              <a:gd name="connsiteX7" fmla="*/ 4457700 w 5840730"/>
              <a:gd name="connsiteY7" fmla="*/ 3842715 h 6887937"/>
              <a:gd name="connsiteX8" fmla="*/ 4686300 w 5840730"/>
              <a:gd name="connsiteY8" fmla="*/ 371317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3893820 w 5840730"/>
              <a:gd name="connsiteY3" fmla="*/ 4688535 h 6887937"/>
              <a:gd name="connsiteX4" fmla="*/ 3992880 w 5840730"/>
              <a:gd name="connsiteY4" fmla="*/ 4905705 h 6887937"/>
              <a:gd name="connsiteX5" fmla="*/ 4213860 w 5840730"/>
              <a:gd name="connsiteY5" fmla="*/ 4757115 h 6887937"/>
              <a:gd name="connsiteX6" fmla="*/ 4457700 w 5840730"/>
              <a:gd name="connsiteY6" fmla="*/ 3842715 h 6887937"/>
              <a:gd name="connsiteX7" fmla="*/ 4686300 w 5840730"/>
              <a:gd name="connsiteY7" fmla="*/ 371317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3893820 w 5840730"/>
              <a:gd name="connsiteY2" fmla="*/ 4688535 h 6887937"/>
              <a:gd name="connsiteX3" fmla="*/ 3992880 w 5840730"/>
              <a:gd name="connsiteY3" fmla="*/ 4905705 h 6887937"/>
              <a:gd name="connsiteX4" fmla="*/ 4213860 w 5840730"/>
              <a:gd name="connsiteY4" fmla="*/ 4757115 h 6887937"/>
              <a:gd name="connsiteX5" fmla="*/ 4457700 w 5840730"/>
              <a:gd name="connsiteY5" fmla="*/ 3842715 h 6887937"/>
              <a:gd name="connsiteX6" fmla="*/ 4686300 w 5840730"/>
              <a:gd name="connsiteY6" fmla="*/ 371317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4790753"/>
              <a:gd name="connsiteY0" fmla="*/ 0 h 6887937"/>
              <a:gd name="connsiteX1" fmla="*/ 2674743 w 4790753"/>
              <a:gd name="connsiteY1" fmla="*/ 49345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893820 w 4790753"/>
              <a:gd name="connsiteY2" fmla="*/ 4688535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97763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310950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90698 w 4790753"/>
              <a:gd name="connsiteY2" fmla="*/ 3504252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412040 w 4790753"/>
              <a:gd name="connsiteY2" fmla="*/ 3464777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244891 w 4790753"/>
              <a:gd name="connsiteY2" fmla="*/ 3464778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4790753"/>
              <a:gd name="connsiteY0" fmla="*/ 0 h 6887937"/>
              <a:gd name="connsiteX1" fmla="*/ 2487931 w 4790753"/>
              <a:gd name="connsiteY1" fmla="*/ 0 h 6887937"/>
              <a:gd name="connsiteX2" fmla="*/ 3392375 w 4790753"/>
              <a:gd name="connsiteY2" fmla="*/ 3464779 h 6887937"/>
              <a:gd name="connsiteX3" fmla="*/ 3992880 w 4790753"/>
              <a:gd name="connsiteY3" fmla="*/ 4905705 h 6887937"/>
              <a:gd name="connsiteX4" fmla="*/ 4213860 w 4790753"/>
              <a:gd name="connsiteY4" fmla="*/ 4757115 h 6887937"/>
              <a:gd name="connsiteX5" fmla="*/ 4457700 w 4790753"/>
              <a:gd name="connsiteY5" fmla="*/ 3842715 h 6887937"/>
              <a:gd name="connsiteX6" fmla="*/ 4686300 w 4790753"/>
              <a:gd name="connsiteY6" fmla="*/ 3713175 h 6887937"/>
              <a:gd name="connsiteX7" fmla="*/ 4785360 w 4790753"/>
              <a:gd name="connsiteY7" fmla="*/ 3926535 h 6887937"/>
              <a:gd name="connsiteX8" fmla="*/ 4028621 w 4790753"/>
              <a:gd name="connsiteY8" fmla="*/ 6887937 h 6887937"/>
              <a:gd name="connsiteX9" fmla="*/ 0 w 4790753"/>
              <a:gd name="connsiteY9" fmla="*/ 6877051 h 6887937"/>
              <a:gd name="connsiteX10" fmla="*/ 0 w 4790753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392375 w 5110169"/>
              <a:gd name="connsiteY2" fmla="*/ 3464779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66000 w 5110169"/>
              <a:gd name="connsiteY2" fmla="*/ 4629324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16839 w 5110169"/>
              <a:gd name="connsiteY2" fmla="*/ 4550372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589019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92880 w 5110169"/>
              <a:gd name="connsiteY3" fmla="*/ 4905705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034002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3953550 w 5110169"/>
              <a:gd name="connsiteY3" fmla="*/ 5300466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42040 w 5110169"/>
              <a:gd name="connsiteY3" fmla="*/ 5566930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677510 w 5110169"/>
              <a:gd name="connsiteY2" fmla="*/ 4510896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05329 w 5110169"/>
              <a:gd name="connsiteY2" fmla="*/ 4974740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775832 w 5110169"/>
              <a:gd name="connsiteY2" fmla="*/ 503395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32208 w 5110169"/>
              <a:gd name="connsiteY3" fmla="*/ 5379419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213860 w 5110169"/>
              <a:gd name="connsiteY4" fmla="*/ 4757115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4457700 w 5110169"/>
              <a:gd name="connsiteY5" fmla="*/ 384271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686300 w 5110169"/>
              <a:gd name="connsiteY6" fmla="*/ 3713175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785360 w 5110169"/>
              <a:gd name="connsiteY7" fmla="*/ 3926535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198620 w 5110169"/>
              <a:gd name="connsiteY7" fmla="*/ 4133044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110169"/>
              <a:gd name="connsiteY0" fmla="*/ 0 h 6887937"/>
              <a:gd name="connsiteX1" fmla="*/ 2487931 w 5110169"/>
              <a:gd name="connsiteY1" fmla="*/ 0 h 6887937"/>
              <a:gd name="connsiteX2" fmla="*/ 3834825 w 5110169"/>
              <a:gd name="connsiteY2" fmla="*/ 5142514 h 6887937"/>
              <a:gd name="connsiteX3" fmla="*/ 4074118 w 5110169"/>
              <a:gd name="connsiteY3" fmla="*/ 5314407 h 6887937"/>
              <a:gd name="connsiteX4" fmla="*/ 4168140 w 5110169"/>
              <a:gd name="connsiteY4" fmla="*/ 5055407 h 6887937"/>
              <a:gd name="connsiteX5" fmla="*/ 3935730 w 5110169"/>
              <a:gd name="connsiteY5" fmla="*/ 4175425 h 6887937"/>
              <a:gd name="connsiteX6" fmla="*/ 4061460 w 5110169"/>
              <a:gd name="connsiteY6" fmla="*/ 3931157 h 6887937"/>
              <a:gd name="connsiteX7" fmla="*/ 4251960 w 5110169"/>
              <a:gd name="connsiteY7" fmla="*/ 4071856 h 6887937"/>
              <a:gd name="connsiteX8" fmla="*/ 5110169 w 5110169"/>
              <a:gd name="connsiteY8" fmla="*/ 6887937 h 6887937"/>
              <a:gd name="connsiteX9" fmla="*/ 0 w 5110169"/>
              <a:gd name="connsiteY9" fmla="*/ 6877051 h 6887937"/>
              <a:gd name="connsiteX10" fmla="*/ 0 w 5110169"/>
              <a:gd name="connsiteY10" fmla="*/ 0 h 6887937"/>
              <a:gd name="connsiteX0" fmla="*/ 0 w 5030921"/>
              <a:gd name="connsiteY0" fmla="*/ 0 h 6877051"/>
              <a:gd name="connsiteX1" fmla="*/ 2487931 w 5030921"/>
              <a:gd name="connsiteY1" fmla="*/ 0 h 6877051"/>
              <a:gd name="connsiteX2" fmla="*/ 3834825 w 5030921"/>
              <a:gd name="connsiteY2" fmla="*/ 5142514 h 6877051"/>
              <a:gd name="connsiteX3" fmla="*/ 4074118 w 5030921"/>
              <a:gd name="connsiteY3" fmla="*/ 5314407 h 6877051"/>
              <a:gd name="connsiteX4" fmla="*/ 4168140 w 5030921"/>
              <a:gd name="connsiteY4" fmla="*/ 5055407 h 6877051"/>
              <a:gd name="connsiteX5" fmla="*/ 3935730 w 5030921"/>
              <a:gd name="connsiteY5" fmla="*/ 4175425 h 6877051"/>
              <a:gd name="connsiteX6" fmla="*/ 4061460 w 5030921"/>
              <a:gd name="connsiteY6" fmla="*/ 3931157 h 6877051"/>
              <a:gd name="connsiteX7" fmla="*/ 4251960 w 5030921"/>
              <a:gd name="connsiteY7" fmla="*/ 4071856 h 6877051"/>
              <a:gd name="connsiteX8" fmla="*/ 5030921 w 5030921"/>
              <a:gd name="connsiteY8" fmla="*/ 6875699 h 6877051"/>
              <a:gd name="connsiteX9" fmla="*/ 0 w 5030921"/>
              <a:gd name="connsiteY9" fmla="*/ 6877051 h 6877051"/>
              <a:gd name="connsiteX10" fmla="*/ 0 w 5030921"/>
              <a:gd name="connsiteY10" fmla="*/ 0 h 6877051"/>
              <a:gd name="connsiteX0" fmla="*/ 0 w 4963865"/>
              <a:gd name="connsiteY0" fmla="*/ 0 h 6877051"/>
              <a:gd name="connsiteX1" fmla="*/ 2487931 w 4963865"/>
              <a:gd name="connsiteY1" fmla="*/ 0 h 6877051"/>
              <a:gd name="connsiteX2" fmla="*/ 3834825 w 4963865"/>
              <a:gd name="connsiteY2" fmla="*/ 5142514 h 6877051"/>
              <a:gd name="connsiteX3" fmla="*/ 4074118 w 4963865"/>
              <a:gd name="connsiteY3" fmla="*/ 5314407 h 6877051"/>
              <a:gd name="connsiteX4" fmla="*/ 4168140 w 4963865"/>
              <a:gd name="connsiteY4" fmla="*/ 5055407 h 6877051"/>
              <a:gd name="connsiteX5" fmla="*/ 3935730 w 4963865"/>
              <a:gd name="connsiteY5" fmla="*/ 4175425 h 6877051"/>
              <a:gd name="connsiteX6" fmla="*/ 4061460 w 4963865"/>
              <a:gd name="connsiteY6" fmla="*/ 3931157 h 6877051"/>
              <a:gd name="connsiteX7" fmla="*/ 4251960 w 4963865"/>
              <a:gd name="connsiteY7" fmla="*/ 4071856 h 6877051"/>
              <a:gd name="connsiteX8" fmla="*/ 4963865 w 4963865"/>
              <a:gd name="connsiteY8" fmla="*/ 6875699 h 6877051"/>
              <a:gd name="connsiteX9" fmla="*/ 0 w 4963865"/>
              <a:gd name="connsiteY9" fmla="*/ 6877051 h 6877051"/>
              <a:gd name="connsiteX10" fmla="*/ 0 w 4963865"/>
              <a:gd name="connsiteY10" fmla="*/ 0 h 6877051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31157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41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79198 w 5024825"/>
              <a:gd name="connsiteY3" fmla="*/ 5441882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  <a:gd name="connsiteX0" fmla="*/ 0 w 5024825"/>
              <a:gd name="connsiteY0" fmla="*/ 0 h 6881818"/>
              <a:gd name="connsiteX1" fmla="*/ 2487931 w 5024825"/>
              <a:gd name="connsiteY1" fmla="*/ 0 h 6881818"/>
              <a:gd name="connsiteX2" fmla="*/ 3834825 w 5024825"/>
              <a:gd name="connsiteY2" fmla="*/ 5142514 h 6881818"/>
              <a:gd name="connsiteX3" fmla="*/ 4048718 w 5024825"/>
              <a:gd name="connsiteY3" fmla="*/ 5314407 h 6881818"/>
              <a:gd name="connsiteX4" fmla="*/ 4168140 w 5024825"/>
              <a:gd name="connsiteY4" fmla="*/ 5055407 h 6881818"/>
              <a:gd name="connsiteX5" fmla="*/ 3935730 w 5024825"/>
              <a:gd name="connsiteY5" fmla="*/ 4175425 h 6881818"/>
              <a:gd name="connsiteX6" fmla="*/ 4061460 w 5024825"/>
              <a:gd name="connsiteY6" fmla="*/ 3941355 h 6881818"/>
              <a:gd name="connsiteX7" fmla="*/ 4251960 w 5024825"/>
              <a:gd name="connsiteY7" fmla="*/ 4071856 h 6881818"/>
              <a:gd name="connsiteX8" fmla="*/ 5024825 w 5024825"/>
              <a:gd name="connsiteY8" fmla="*/ 6881818 h 6881818"/>
              <a:gd name="connsiteX9" fmla="*/ 0 w 5024825"/>
              <a:gd name="connsiteY9" fmla="*/ 6877051 h 6881818"/>
              <a:gd name="connsiteX10" fmla="*/ 0 w 5024825"/>
              <a:gd name="connsiteY10" fmla="*/ 0 h 688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24825" h="6881818">
                <a:moveTo>
                  <a:pt x="0" y="0"/>
                </a:moveTo>
                <a:lnTo>
                  <a:pt x="2487931" y="0"/>
                </a:lnTo>
                <a:lnTo>
                  <a:pt x="3834825" y="5142514"/>
                </a:lnTo>
                <a:cubicBezTo>
                  <a:pt x="3851116" y="5182666"/>
                  <a:pt x="3878538" y="5351369"/>
                  <a:pt x="4048718" y="5314407"/>
                </a:cubicBezTo>
                <a:cubicBezTo>
                  <a:pt x="4218898" y="5277445"/>
                  <a:pt x="4184015" y="5205230"/>
                  <a:pt x="4168140" y="5055407"/>
                </a:cubicBezTo>
                <a:lnTo>
                  <a:pt x="3935730" y="4175425"/>
                </a:lnTo>
                <a:cubicBezTo>
                  <a:pt x="3924300" y="4083966"/>
                  <a:pt x="3902710" y="3989870"/>
                  <a:pt x="4061460" y="3941355"/>
                </a:cubicBezTo>
                <a:cubicBezTo>
                  <a:pt x="4194810" y="3923207"/>
                  <a:pt x="4213860" y="4007005"/>
                  <a:pt x="4251960" y="4071856"/>
                </a:cubicBezTo>
                <a:lnTo>
                  <a:pt x="5024825" y="6881818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38829F9-FA07-E84B-ED85-A3958046C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04430" y="5008931"/>
            <a:ext cx="3842918" cy="43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979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8319A446-9DC9-77CB-F6E0-D5CC1C0C8D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33290" y="0"/>
            <a:ext cx="2740011" cy="6850028"/>
            <a:chOff x="8233290" y="0"/>
            <a:chExt cx="2740011" cy="6850028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E51D0537-C777-0B20-2AE3-6DD522E242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233290" y="0"/>
              <a:ext cx="2740011" cy="6850028"/>
            </a:xfrm>
            <a:prstGeom prst="rect">
              <a:avLst/>
            </a:prstGeom>
          </p:spPr>
        </p:pic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64F46914-ADE7-0BE9-0C39-280FE8F3B9C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001841" y="4372451"/>
              <a:ext cx="878334" cy="1705001"/>
            </a:xfrm>
            <a:prstGeom prst="rect">
              <a:avLst/>
            </a:prstGeom>
          </p:spPr>
        </p:pic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D27DC4C-0653-4DB5-ABFE-50764C59AD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95403" y="1894376"/>
            <a:ext cx="2847975" cy="33908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7368" y="270880"/>
            <a:ext cx="11297264" cy="1524000"/>
          </a:xfrm>
        </p:spPr>
        <p:txBody>
          <a:bodyPr anchor="ctr">
            <a:normAutofit/>
          </a:bodyPr>
          <a:lstStyle>
            <a:lvl1pPr algn="ctr">
              <a:lnSpc>
                <a:spcPct val="90000"/>
              </a:lnSpc>
              <a:defRPr sz="3600" spc="1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00516E-9699-821C-0371-67A8478E10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18352" y="1894376"/>
            <a:ext cx="2847975" cy="3390899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31750">
            <a:solidFill>
              <a:schemeClr val="accent1"/>
            </a:solidFill>
          </a:ln>
        </p:spPr>
        <p:txBody>
          <a:bodyPr lIns="0" tIns="274320" bIns="0" anchor="t">
            <a:normAutofit/>
          </a:bodyPr>
          <a:lstStyle>
            <a:lvl1pPr marL="0" indent="0" algn="ctr">
              <a:spcBef>
                <a:spcPts val="600"/>
              </a:spcBef>
              <a:spcAft>
                <a:spcPts val="1800"/>
              </a:spcAft>
              <a:buNone/>
              <a:defRPr sz="2400">
                <a:solidFill>
                  <a:schemeClr val="tx2"/>
                </a:solidFill>
                <a:latin typeface="+mj-lt"/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r>
              <a:rPr lang="en-US" dirty="0"/>
              <a:t>Add Subtitle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7E0A2EC-564E-BDA2-2E74-CEA1D54B10C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239419" y="2833688"/>
            <a:ext cx="1005840" cy="914400"/>
          </a:xfrm>
        </p:spPr>
        <p:txBody>
          <a:bodyPr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6DA7890-E49A-5536-1939-2B9589558EF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05817" y="3989405"/>
            <a:ext cx="2275880" cy="893763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201168" indent="0">
              <a:buNone/>
              <a:defRPr sz="1200"/>
            </a:lvl2pPr>
            <a:lvl3pPr marL="384048" indent="0">
              <a:buNone/>
              <a:defRPr sz="1200"/>
            </a:lvl3pPr>
            <a:lvl4pPr marL="566928" indent="0">
              <a:buNone/>
              <a:defRPr sz="1200"/>
            </a:lvl4pPr>
            <a:lvl5pPr marL="749808" indent="0">
              <a:buNone/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A1E2517-8244-627B-E6B6-4EF4FEDCA10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51092" y="1894376"/>
            <a:ext cx="2847975" cy="3390899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31750">
            <a:solidFill>
              <a:schemeClr val="accent1"/>
            </a:solidFill>
          </a:ln>
        </p:spPr>
        <p:txBody>
          <a:bodyPr lIns="0" tIns="274320" bIns="0" anchor="t">
            <a:normAutofit/>
          </a:bodyPr>
          <a:lstStyle>
            <a:lvl1pPr marL="0" indent="0" algn="ctr">
              <a:spcBef>
                <a:spcPts val="600"/>
              </a:spcBef>
              <a:spcAft>
                <a:spcPts val="1800"/>
              </a:spcAft>
              <a:buNone/>
              <a:defRPr sz="2400">
                <a:solidFill>
                  <a:schemeClr val="tx2"/>
                </a:solidFill>
                <a:latin typeface="+mj-lt"/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r>
              <a:rPr lang="en-US" dirty="0"/>
              <a:t>Add Subtitle here</a:t>
            </a:r>
          </a:p>
        </p:txBody>
      </p:sp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054FC79A-A756-FC67-CBF8-0078E8F8C1A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572159" y="2954840"/>
            <a:ext cx="1005840" cy="914400"/>
          </a:xfrm>
        </p:spPr>
        <p:txBody>
          <a:bodyPr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EBE00383-F339-E668-9399-D2DC9718C39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38557" y="3989404"/>
            <a:ext cx="2275880" cy="893763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201168" indent="0">
              <a:buNone/>
              <a:defRPr sz="1200"/>
            </a:lvl2pPr>
            <a:lvl3pPr marL="384048" indent="0">
              <a:buNone/>
              <a:defRPr sz="1200"/>
            </a:lvl3pPr>
            <a:lvl4pPr marL="566928" indent="0">
              <a:buNone/>
              <a:defRPr sz="1200"/>
            </a:lvl4pPr>
            <a:lvl5pPr marL="749808" indent="0">
              <a:buNone/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71A788CA-392F-F29F-08CD-FBCB24BA793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95403" y="1894376"/>
            <a:ext cx="2847975" cy="3390899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31750">
            <a:solidFill>
              <a:schemeClr val="accent1"/>
            </a:solidFill>
          </a:ln>
        </p:spPr>
        <p:txBody>
          <a:bodyPr lIns="0" tIns="274320" bIns="0" anchor="t">
            <a:normAutofit/>
          </a:bodyPr>
          <a:lstStyle>
            <a:lvl1pPr marL="0" indent="0" algn="ctr">
              <a:spcBef>
                <a:spcPts val="600"/>
              </a:spcBef>
              <a:spcAft>
                <a:spcPts val="1800"/>
              </a:spcAft>
              <a:buNone/>
              <a:defRPr sz="2400">
                <a:solidFill>
                  <a:schemeClr val="tx2"/>
                </a:solidFill>
                <a:latin typeface="+mj-lt"/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r>
              <a:rPr lang="en-US" dirty="0"/>
              <a:t>Add Subtitle here</a:t>
            </a:r>
          </a:p>
        </p:txBody>
      </p: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6E7FBECC-1456-B16C-B42F-61BAE986F27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916470" y="2833688"/>
            <a:ext cx="1005840" cy="914400"/>
          </a:xfrm>
        </p:spPr>
        <p:txBody>
          <a:bodyPr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984A0CD0-C9DF-C8B2-FEE6-05F2F04032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82868" y="3989404"/>
            <a:ext cx="2275880" cy="893763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201168" indent="0">
              <a:buNone/>
              <a:defRPr sz="1200"/>
            </a:lvl2pPr>
            <a:lvl3pPr marL="384048" indent="0">
              <a:buNone/>
              <a:defRPr sz="1200"/>
            </a:lvl3pPr>
            <a:lvl4pPr marL="566928" indent="0">
              <a:buNone/>
              <a:defRPr sz="1200"/>
            </a:lvl4pPr>
            <a:lvl5pPr marL="749808" indent="0">
              <a:buNone/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012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8319A446-9DC9-77CB-F6E0-D5CC1C0C8D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33290" y="0"/>
            <a:ext cx="2740011" cy="6850028"/>
            <a:chOff x="8233290" y="0"/>
            <a:chExt cx="2740011" cy="6850028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E51D0537-C777-0B20-2AE3-6DD522E242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233290" y="0"/>
              <a:ext cx="2740011" cy="6850028"/>
            </a:xfrm>
            <a:prstGeom prst="rect">
              <a:avLst/>
            </a:prstGeom>
          </p:spPr>
        </p:pic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64F46914-ADE7-0BE9-0C39-280FE8F3B9C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001841" y="4372451"/>
              <a:ext cx="878334" cy="1705001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0CF8376-A762-054E-EA3C-FF9430AD98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9099" y="286603"/>
            <a:ext cx="11373803" cy="1450757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00516E-9699-821C-0371-67A8478E10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18352" y="1894376"/>
            <a:ext cx="2847975" cy="3390899"/>
          </a:xfrm>
          <a:prstGeom prst="roundRect">
            <a:avLst/>
          </a:prstGeom>
          <a:solidFill>
            <a:schemeClr val="tx1"/>
          </a:solidFill>
          <a:ln w="31750">
            <a:solidFill>
              <a:schemeClr val="accent1"/>
            </a:solidFill>
          </a:ln>
        </p:spPr>
        <p:txBody>
          <a:bodyPr lIns="0" tIns="274320" bIns="0" anchor="t">
            <a:normAutofit/>
          </a:bodyPr>
          <a:lstStyle>
            <a:lvl1pPr marL="0" indent="0" algn="ctr">
              <a:spcBef>
                <a:spcPts val="600"/>
              </a:spcBef>
              <a:spcAft>
                <a:spcPts val="1800"/>
              </a:spcAft>
              <a:buNone/>
              <a:defRPr sz="2400">
                <a:solidFill>
                  <a:schemeClr val="accent1"/>
                </a:solidFill>
                <a:latin typeface="+mj-lt"/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r>
              <a:rPr lang="en-US" dirty="0"/>
              <a:t>Add Subtitle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7E0A2EC-564E-BDA2-2E74-CEA1D54B10C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239419" y="2833688"/>
            <a:ext cx="1005840" cy="914400"/>
          </a:xfrm>
        </p:spPr>
        <p:txBody>
          <a:bodyPr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6DA7890-E49A-5536-1939-2B9589558EF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05817" y="3989405"/>
            <a:ext cx="2275880" cy="893763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201168" indent="0">
              <a:buNone/>
              <a:defRPr sz="1200"/>
            </a:lvl2pPr>
            <a:lvl3pPr marL="384048" indent="0">
              <a:buNone/>
              <a:defRPr sz="1200"/>
            </a:lvl3pPr>
            <a:lvl4pPr marL="566928" indent="0">
              <a:buNone/>
              <a:defRPr sz="1200"/>
            </a:lvl4pPr>
            <a:lvl5pPr marL="749808" indent="0">
              <a:buNone/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A1E2517-8244-627B-E6B6-4EF4FEDCA10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51092" y="1894376"/>
            <a:ext cx="2847975" cy="3390899"/>
          </a:xfrm>
          <a:prstGeom prst="roundRect">
            <a:avLst/>
          </a:prstGeom>
          <a:solidFill>
            <a:schemeClr val="tx1"/>
          </a:solidFill>
          <a:ln w="31750">
            <a:solidFill>
              <a:schemeClr val="accent1"/>
            </a:solidFill>
          </a:ln>
        </p:spPr>
        <p:txBody>
          <a:bodyPr lIns="0" tIns="274320" bIns="0" anchor="t">
            <a:normAutofit/>
          </a:bodyPr>
          <a:lstStyle>
            <a:lvl1pPr marL="0" indent="0" algn="ctr">
              <a:spcBef>
                <a:spcPts val="600"/>
              </a:spcBef>
              <a:spcAft>
                <a:spcPts val="1800"/>
              </a:spcAft>
              <a:buNone/>
              <a:defRPr sz="2400">
                <a:solidFill>
                  <a:schemeClr val="accent1"/>
                </a:solidFill>
                <a:latin typeface="+mj-lt"/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r>
              <a:rPr lang="en-US" dirty="0"/>
              <a:t>Add Subtitle here</a:t>
            </a:r>
          </a:p>
        </p:txBody>
      </p:sp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054FC79A-A756-FC67-CBF8-0078E8F8C1A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572159" y="2954840"/>
            <a:ext cx="1005840" cy="914400"/>
          </a:xfrm>
        </p:spPr>
        <p:txBody>
          <a:bodyPr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EBE00383-F339-E668-9399-D2DC9718C39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38557" y="3989404"/>
            <a:ext cx="2275880" cy="893763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201168" indent="0">
              <a:buNone/>
              <a:defRPr sz="1200"/>
            </a:lvl2pPr>
            <a:lvl3pPr marL="384048" indent="0">
              <a:buNone/>
              <a:defRPr sz="1200"/>
            </a:lvl3pPr>
            <a:lvl4pPr marL="566928" indent="0">
              <a:buNone/>
              <a:defRPr sz="1200"/>
            </a:lvl4pPr>
            <a:lvl5pPr marL="749808" indent="0">
              <a:buNone/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71A788CA-392F-F29F-08CD-FBCB24BA793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95403" y="1894376"/>
            <a:ext cx="2847975" cy="3390899"/>
          </a:xfrm>
          <a:prstGeom prst="roundRect">
            <a:avLst/>
          </a:prstGeom>
          <a:solidFill>
            <a:schemeClr val="tx1"/>
          </a:solidFill>
          <a:ln w="31750">
            <a:solidFill>
              <a:schemeClr val="accent1"/>
            </a:solidFill>
          </a:ln>
        </p:spPr>
        <p:txBody>
          <a:bodyPr lIns="0" tIns="274320" bIns="0" anchor="t">
            <a:normAutofit/>
          </a:bodyPr>
          <a:lstStyle>
            <a:lvl1pPr marL="0" indent="0" algn="ctr">
              <a:spcBef>
                <a:spcPts val="600"/>
              </a:spcBef>
              <a:spcAft>
                <a:spcPts val="1800"/>
              </a:spcAft>
              <a:buNone/>
              <a:defRPr sz="2400">
                <a:solidFill>
                  <a:schemeClr val="accent1"/>
                </a:solidFill>
                <a:latin typeface="+mj-lt"/>
              </a:defRPr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r>
              <a:rPr lang="en-US" dirty="0"/>
              <a:t>Add Subtitle here</a:t>
            </a:r>
          </a:p>
        </p:txBody>
      </p: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6E7FBECC-1456-B16C-B42F-61BAE986F27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916470" y="2833688"/>
            <a:ext cx="1005840" cy="914400"/>
          </a:xfrm>
        </p:spPr>
        <p:txBody>
          <a:bodyPr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984A0CD0-C9DF-C8B2-FEE6-05F2F04032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82868" y="3989404"/>
            <a:ext cx="2275880" cy="893763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201168" indent="0">
              <a:buNone/>
              <a:defRPr sz="1200"/>
            </a:lvl2pPr>
            <a:lvl3pPr marL="384048" indent="0">
              <a:buNone/>
              <a:defRPr sz="1200"/>
            </a:lvl3pPr>
            <a:lvl4pPr marL="566928" indent="0">
              <a:buNone/>
              <a:defRPr sz="1200"/>
            </a:lvl4pPr>
            <a:lvl5pPr marL="749808" indent="0">
              <a:buNone/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28D89004-F984-BB7D-2489-E7EC55129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241" y="6290774"/>
            <a:ext cx="6637071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E2790754-E9EF-9F79-825B-5AB348DFA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17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sson Summar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99788" y="353962"/>
            <a:ext cx="4786877" cy="983225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spc="1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99788" y="1517074"/>
            <a:ext cx="4786877" cy="763899"/>
          </a:xfrm>
        </p:spPr>
        <p:txBody>
          <a:bodyPr lIns="91440" tIns="91440" rIns="91440" bIns="0"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 cap="none" spc="0" baseline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Add Subtitle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200699-2797-D741-1EC1-B83FCA4B1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2235"/>
            <a:ext cx="5840730" cy="6862275"/>
          </a:xfrm>
          <a:custGeom>
            <a:avLst/>
            <a:gdLst>
              <a:gd name="connsiteX0" fmla="*/ 0 w 6064250"/>
              <a:gd name="connsiteY0" fmla="*/ 0 h 6877051"/>
              <a:gd name="connsiteX1" fmla="*/ 606425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6064250"/>
              <a:gd name="connsiteY0" fmla="*/ 0 h 6877051"/>
              <a:gd name="connsiteX1" fmla="*/ 5840730 w 6064250"/>
              <a:gd name="connsiteY1" fmla="*/ 0 h 6877051"/>
              <a:gd name="connsiteX2" fmla="*/ 6064250 w 6064250"/>
              <a:gd name="connsiteY2" fmla="*/ 6877051 h 6877051"/>
              <a:gd name="connsiteX3" fmla="*/ 0 w 6064250"/>
              <a:gd name="connsiteY3" fmla="*/ 6877051 h 6877051"/>
              <a:gd name="connsiteX4" fmla="*/ 0 w 6064250"/>
              <a:gd name="connsiteY4" fmla="*/ 0 h 6877051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4028621 w 5840730"/>
              <a:gd name="connsiteY2" fmla="*/ 6887937 h 6887937"/>
              <a:gd name="connsiteX3" fmla="*/ 0 w 5840730"/>
              <a:gd name="connsiteY3" fmla="*/ 6877051 h 6887937"/>
              <a:gd name="connsiteX4" fmla="*/ 0 w 5840730"/>
              <a:gd name="connsiteY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028621 w 5840730"/>
              <a:gd name="connsiteY3" fmla="*/ 6887937 h 6887937"/>
              <a:gd name="connsiteX4" fmla="*/ 0 w 5840730"/>
              <a:gd name="connsiteY4" fmla="*/ 6877051 h 6887937"/>
              <a:gd name="connsiteX5" fmla="*/ 0 w 5840730"/>
              <a:gd name="connsiteY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028621 w 5840730"/>
              <a:gd name="connsiteY4" fmla="*/ 6887937 h 6887937"/>
              <a:gd name="connsiteX5" fmla="*/ 0 w 5840730"/>
              <a:gd name="connsiteY5" fmla="*/ 6877051 h 6887937"/>
              <a:gd name="connsiteX6" fmla="*/ 0 w 5840730"/>
              <a:gd name="connsiteY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785360 w 5840730"/>
              <a:gd name="connsiteY4" fmla="*/ 3926535 h 6887937"/>
              <a:gd name="connsiteX5" fmla="*/ 4028621 w 5840730"/>
              <a:gd name="connsiteY5" fmla="*/ 6887937 h 6887937"/>
              <a:gd name="connsiteX6" fmla="*/ 0 w 5840730"/>
              <a:gd name="connsiteY6" fmla="*/ 6877051 h 6887937"/>
              <a:gd name="connsiteX7" fmla="*/ 0 w 5840730"/>
              <a:gd name="connsiteY7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91100 w 5840730"/>
              <a:gd name="connsiteY3" fmla="*/ 313405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22520 w 5840730"/>
              <a:gd name="connsiteY4" fmla="*/ 3415995 h 6887937"/>
              <a:gd name="connsiteX5" fmla="*/ 4785360 w 5840730"/>
              <a:gd name="connsiteY5" fmla="*/ 3926535 h 6887937"/>
              <a:gd name="connsiteX6" fmla="*/ 4028621 w 5840730"/>
              <a:gd name="connsiteY6" fmla="*/ 6887937 h 6887937"/>
              <a:gd name="connsiteX7" fmla="*/ 0 w 5840730"/>
              <a:gd name="connsiteY7" fmla="*/ 6877051 h 6887937"/>
              <a:gd name="connsiteX8" fmla="*/ 0 w 5840730"/>
              <a:gd name="connsiteY8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22520 w 5840730"/>
              <a:gd name="connsiteY5" fmla="*/ 3415995 h 6887937"/>
              <a:gd name="connsiteX6" fmla="*/ 4785360 w 5840730"/>
              <a:gd name="connsiteY6" fmla="*/ 3926535 h 6887937"/>
              <a:gd name="connsiteX7" fmla="*/ 4028621 w 5840730"/>
              <a:gd name="connsiteY7" fmla="*/ 6887937 h 6887937"/>
              <a:gd name="connsiteX8" fmla="*/ 0 w 5840730"/>
              <a:gd name="connsiteY8" fmla="*/ 6877051 h 6887937"/>
              <a:gd name="connsiteX9" fmla="*/ 0 w 5840730"/>
              <a:gd name="connsiteY9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4922520 w 5840730"/>
              <a:gd name="connsiteY6" fmla="*/ 3415995 h 6887937"/>
              <a:gd name="connsiteX7" fmla="*/ 4785360 w 5840730"/>
              <a:gd name="connsiteY7" fmla="*/ 3926535 h 6887937"/>
              <a:gd name="connsiteX8" fmla="*/ 4028621 w 5840730"/>
              <a:gd name="connsiteY8" fmla="*/ 6887937 h 6887937"/>
              <a:gd name="connsiteX9" fmla="*/ 0 w 5840730"/>
              <a:gd name="connsiteY9" fmla="*/ 6877051 h 6887937"/>
              <a:gd name="connsiteX10" fmla="*/ 0 w 5840730"/>
              <a:gd name="connsiteY10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922520 w 5840730"/>
              <a:gd name="connsiteY7" fmla="*/ 341599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457700 w 5840730"/>
              <a:gd name="connsiteY7" fmla="*/ 3842715 h 6887937"/>
              <a:gd name="connsiteX8" fmla="*/ 4785360 w 5840730"/>
              <a:gd name="connsiteY8" fmla="*/ 3926535 h 6887937"/>
              <a:gd name="connsiteX9" fmla="*/ 4028621 w 5840730"/>
              <a:gd name="connsiteY9" fmla="*/ 6887937 h 6887937"/>
              <a:gd name="connsiteX10" fmla="*/ 0 w 5840730"/>
              <a:gd name="connsiteY10" fmla="*/ 6877051 h 6887937"/>
              <a:gd name="connsiteX11" fmla="*/ 0 w 5840730"/>
              <a:gd name="connsiteY11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655820 w 5840730"/>
              <a:gd name="connsiteY5" fmla="*/ 1770075 h 6887937"/>
              <a:gd name="connsiteX6" fmla="*/ 3901440 w 5840730"/>
              <a:gd name="connsiteY6" fmla="*/ 4696155 h 6887937"/>
              <a:gd name="connsiteX7" fmla="*/ 4213860 w 5840730"/>
              <a:gd name="connsiteY7" fmla="*/ 4757115 h 6887937"/>
              <a:gd name="connsiteX8" fmla="*/ 4457700 w 5840730"/>
              <a:gd name="connsiteY8" fmla="*/ 3842715 h 6887937"/>
              <a:gd name="connsiteX9" fmla="*/ 4785360 w 5840730"/>
              <a:gd name="connsiteY9" fmla="*/ 3926535 h 6887937"/>
              <a:gd name="connsiteX10" fmla="*/ 4028621 w 5840730"/>
              <a:gd name="connsiteY10" fmla="*/ 6887937 h 6887937"/>
              <a:gd name="connsiteX11" fmla="*/ 0 w 5840730"/>
              <a:gd name="connsiteY11" fmla="*/ 6877051 h 6887937"/>
              <a:gd name="connsiteX12" fmla="*/ 0 w 5840730"/>
              <a:gd name="connsiteY12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937760 w 5840730"/>
              <a:gd name="connsiteY5" fmla="*/ 16100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95850 w 5840730"/>
              <a:gd name="connsiteY5" fmla="*/ 160243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5006340 w 5840730"/>
              <a:gd name="connsiteY4" fmla="*/ 182341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94910 w 5840730"/>
              <a:gd name="connsiteY4" fmla="*/ 185770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56810 w 5840730"/>
              <a:gd name="connsiteY4" fmla="*/ 186532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754880 w 5840730"/>
              <a:gd name="connsiteY3" fmla="*/ 2692095 h 6887937"/>
              <a:gd name="connsiteX4" fmla="*/ 4979670 w 5840730"/>
              <a:gd name="connsiteY4" fmla="*/ 1846275 h 6887937"/>
              <a:gd name="connsiteX5" fmla="*/ 4872990 w 5840730"/>
              <a:gd name="connsiteY5" fmla="*/ 1571955 h 6887937"/>
              <a:gd name="connsiteX6" fmla="*/ 4655820 w 5840730"/>
              <a:gd name="connsiteY6" fmla="*/ 1770075 h 6887937"/>
              <a:gd name="connsiteX7" fmla="*/ 3901440 w 5840730"/>
              <a:gd name="connsiteY7" fmla="*/ 4696155 h 6887937"/>
              <a:gd name="connsiteX8" fmla="*/ 4213860 w 5840730"/>
              <a:gd name="connsiteY8" fmla="*/ 4757115 h 6887937"/>
              <a:gd name="connsiteX9" fmla="*/ 4457700 w 5840730"/>
              <a:gd name="connsiteY9" fmla="*/ 3842715 h 6887937"/>
              <a:gd name="connsiteX10" fmla="*/ 4785360 w 5840730"/>
              <a:gd name="connsiteY10" fmla="*/ 3926535 h 6887937"/>
              <a:gd name="connsiteX11" fmla="*/ 4028621 w 5840730"/>
              <a:gd name="connsiteY11" fmla="*/ 6887937 h 6887937"/>
              <a:gd name="connsiteX12" fmla="*/ 0 w 5840730"/>
              <a:gd name="connsiteY12" fmla="*/ 6877051 h 6887937"/>
              <a:gd name="connsiteX13" fmla="*/ 0 w 5840730"/>
              <a:gd name="connsiteY13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933950 w 5840730"/>
              <a:gd name="connsiteY3" fmla="*/ 273781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61560 w 5840730"/>
              <a:gd name="connsiteY3" fmla="*/ 29435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42510 w 5840730"/>
              <a:gd name="connsiteY3" fmla="*/ 301975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85360 w 5840730"/>
              <a:gd name="connsiteY11" fmla="*/ 3926535 h 6887937"/>
              <a:gd name="connsiteX12" fmla="*/ 4028621 w 5840730"/>
              <a:gd name="connsiteY12" fmla="*/ 6887937 h 6887937"/>
              <a:gd name="connsiteX13" fmla="*/ 0 w 5840730"/>
              <a:gd name="connsiteY13" fmla="*/ 6877051 h 6887937"/>
              <a:gd name="connsiteX14" fmla="*/ 0 w 5840730"/>
              <a:gd name="connsiteY14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560570 w 5840730"/>
              <a:gd name="connsiteY11" fmla="*/ 412084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709160 w 5840730"/>
              <a:gd name="connsiteY11" fmla="*/ 363316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4213860 w 5840730"/>
              <a:gd name="connsiteY9" fmla="*/ 4757115 h 6887937"/>
              <a:gd name="connsiteX10" fmla="*/ 4457700 w 5840730"/>
              <a:gd name="connsiteY10" fmla="*/ 3842715 h 6887937"/>
              <a:gd name="connsiteX11" fmla="*/ 4686300 w 5840730"/>
              <a:gd name="connsiteY11" fmla="*/ 3713175 h 6887937"/>
              <a:gd name="connsiteX12" fmla="*/ 4785360 w 5840730"/>
              <a:gd name="connsiteY12" fmla="*/ 3926535 h 6887937"/>
              <a:gd name="connsiteX13" fmla="*/ 4028621 w 5840730"/>
              <a:gd name="connsiteY13" fmla="*/ 6887937 h 6887937"/>
              <a:gd name="connsiteX14" fmla="*/ 0 w 5840730"/>
              <a:gd name="connsiteY14" fmla="*/ 6877051 h 6887937"/>
              <a:gd name="connsiteX15" fmla="*/ 0 w 5840730"/>
              <a:gd name="connsiteY15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901440 w 5840730"/>
              <a:gd name="connsiteY8" fmla="*/ 469615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  <a:gd name="connsiteX0" fmla="*/ 0 w 5840730"/>
              <a:gd name="connsiteY0" fmla="*/ 0 h 6887937"/>
              <a:gd name="connsiteX1" fmla="*/ 5840730 w 5840730"/>
              <a:gd name="connsiteY1" fmla="*/ 0 h 6887937"/>
              <a:gd name="connsiteX2" fmla="*/ 5090160 w 5840730"/>
              <a:gd name="connsiteY2" fmla="*/ 2775915 h 6887937"/>
              <a:gd name="connsiteX3" fmla="*/ 4853940 w 5840730"/>
              <a:gd name="connsiteY3" fmla="*/ 2962605 h 6887937"/>
              <a:gd name="connsiteX4" fmla="*/ 4754880 w 5840730"/>
              <a:gd name="connsiteY4" fmla="*/ 2692095 h 6887937"/>
              <a:gd name="connsiteX5" fmla="*/ 4979670 w 5840730"/>
              <a:gd name="connsiteY5" fmla="*/ 1846275 h 6887937"/>
              <a:gd name="connsiteX6" fmla="*/ 4872990 w 5840730"/>
              <a:gd name="connsiteY6" fmla="*/ 1571955 h 6887937"/>
              <a:gd name="connsiteX7" fmla="*/ 4655820 w 5840730"/>
              <a:gd name="connsiteY7" fmla="*/ 1770075 h 6887937"/>
              <a:gd name="connsiteX8" fmla="*/ 3893820 w 5840730"/>
              <a:gd name="connsiteY8" fmla="*/ 4688535 h 6887937"/>
              <a:gd name="connsiteX9" fmla="*/ 3992880 w 5840730"/>
              <a:gd name="connsiteY9" fmla="*/ 4905705 h 6887937"/>
              <a:gd name="connsiteX10" fmla="*/ 4213860 w 5840730"/>
              <a:gd name="connsiteY10" fmla="*/ 4757115 h 6887937"/>
              <a:gd name="connsiteX11" fmla="*/ 4457700 w 5840730"/>
              <a:gd name="connsiteY11" fmla="*/ 3842715 h 6887937"/>
              <a:gd name="connsiteX12" fmla="*/ 4686300 w 5840730"/>
              <a:gd name="connsiteY12" fmla="*/ 3713175 h 6887937"/>
              <a:gd name="connsiteX13" fmla="*/ 4785360 w 5840730"/>
              <a:gd name="connsiteY13" fmla="*/ 3926535 h 6887937"/>
              <a:gd name="connsiteX14" fmla="*/ 4028621 w 5840730"/>
              <a:gd name="connsiteY14" fmla="*/ 6887937 h 6887937"/>
              <a:gd name="connsiteX15" fmla="*/ 0 w 5840730"/>
              <a:gd name="connsiteY15" fmla="*/ 6877051 h 6887937"/>
              <a:gd name="connsiteX16" fmla="*/ 0 w 5840730"/>
              <a:gd name="connsiteY16" fmla="*/ 0 h 688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40730" h="6887937">
                <a:moveTo>
                  <a:pt x="0" y="0"/>
                </a:moveTo>
                <a:lnTo>
                  <a:pt x="5840730" y="0"/>
                </a:lnTo>
                <a:lnTo>
                  <a:pt x="5090160" y="2775915"/>
                </a:lnTo>
                <a:cubicBezTo>
                  <a:pt x="5057140" y="2883865"/>
                  <a:pt x="5020310" y="2976575"/>
                  <a:pt x="4853940" y="2962605"/>
                </a:cubicBezTo>
                <a:cubicBezTo>
                  <a:pt x="4668520" y="2845765"/>
                  <a:pt x="4761230" y="2747975"/>
                  <a:pt x="4754880" y="2692095"/>
                </a:cubicBezTo>
                <a:cubicBezTo>
                  <a:pt x="4845050" y="2355545"/>
                  <a:pt x="4904740" y="2121865"/>
                  <a:pt x="4979670" y="1846275"/>
                </a:cubicBezTo>
                <a:cubicBezTo>
                  <a:pt x="5021580" y="1687525"/>
                  <a:pt x="4996180" y="1615135"/>
                  <a:pt x="4872990" y="1571955"/>
                </a:cubicBezTo>
                <a:cubicBezTo>
                  <a:pt x="4738370" y="1563065"/>
                  <a:pt x="4699000" y="1597355"/>
                  <a:pt x="4655820" y="1770075"/>
                </a:cubicBezTo>
                <a:cubicBezTo>
                  <a:pt x="4671060" y="1858975"/>
                  <a:pt x="3878580" y="4599635"/>
                  <a:pt x="3893820" y="4688535"/>
                </a:cubicBezTo>
                <a:cubicBezTo>
                  <a:pt x="3858895" y="4824425"/>
                  <a:pt x="3925570" y="4880305"/>
                  <a:pt x="3992880" y="4905705"/>
                </a:cubicBezTo>
                <a:cubicBezTo>
                  <a:pt x="4102100" y="4904435"/>
                  <a:pt x="4158615" y="4917135"/>
                  <a:pt x="4213860" y="4757115"/>
                </a:cubicBezTo>
                <a:lnTo>
                  <a:pt x="4457700" y="3842715"/>
                </a:lnTo>
                <a:cubicBezTo>
                  <a:pt x="4481830" y="3756355"/>
                  <a:pt x="4555490" y="3692855"/>
                  <a:pt x="4686300" y="3713175"/>
                </a:cubicBezTo>
                <a:cubicBezTo>
                  <a:pt x="4829810" y="3791915"/>
                  <a:pt x="4782820" y="3882085"/>
                  <a:pt x="4785360" y="3926535"/>
                </a:cubicBezTo>
                <a:lnTo>
                  <a:pt x="4028621" y="6887937"/>
                </a:lnTo>
                <a:lnTo>
                  <a:pt x="0" y="68770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anchor="ctr"/>
          <a:lstStyle>
            <a:lvl1pPr algn="ctr">
              <a:defRPr baseline="-25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A56017-320A-546E-A749-7145642CB9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99788" y="2341261"/>
            <a:ext cx="4796710" cy="401939"/>
          </a:xfrm>
        </p:spPr>
        <p:txBody>
          <a:bodyPr lIns="91440" tIns="0" anchor="b">
            <a:normAutofit/>
          </a:bodyPr>
          <a:lstStyle>
            <a:lvl1pPr marL="0" indent="0">
              <a:spcAft>
                <a:spcPts val="600"/>
              </a:spcAft>
              <a:buFont typeface="Courier New" panose="02070309020205020404" pitchFamily="49" charset="0"/>
              <a:buNone/>
              <a:defRPr sz="2000">
                <a:solidFill>
                  <a:schemeClr val="accent1"/>
                </a:solidFill>
              </a:defRPr>
            </a:lvl1pPr>
            <a:lvl2pPr marL="274320" indent="-274320">
              <a:buFont typeface="Courier New" panose="02070309020205020404" pitchFamily="49" charset="0"/>
              <a:buChar char="o"/>
              <a:defRPr sz="1200">
                <a:solidFill>
                  <a:schemeClr val="bg1"/>
                </a:solidFill>
              </a:defRPr>
            </a:lvl2pPr>
            <a:lvl3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3pPr>
            <a:lvl4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4pPr>
            <a:lvl5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9BC9EC3-C68A-CC9E-C220-8D585A8B43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99789" y="2753247"/>
            <a:ext cx="3852296" cy="817345"/>
          </a:xfrm>
        </p:spPr>
        <p:txBody>
          <a:bodyPr lIns="9144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201168" indent="0">
              <a:buNone/>
              <a:defRPr sz="1200">
                <a:solidFill>
                  <a:schemeClr val="bg1"/>
                </a:solidFill>
              </a:defRPr>
            </a:lvl2pPr>
            <a:lvl3pPr marL="384048" indent="0">
              <a:buNone/>
              <a:defRPr sz="1200">
                <a:solidFill>
                  <a:schemeClr val="bg1"/>
                </a:solidFill>
              </a:defRPr>
            </a:lvl3pPr>
            <a:lvl4pPr marL="566928" indent="0">
              <a:buNone/>
              <a:defRPr sz="1200">
                <a:solidFill>
                  <a:schemeClr val="bg1"/>
                </a:solidFill>
              </a:defRPr>
            </a:lvl4pPr>
            <a:lvl5pPr marL="749808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46FE873-5DC1-BDE4-557B-F18695033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4426666" y="5060315"/>
            <a:ext cx="927943" cy="1801301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E3FA6A1-74D7-3926-C0BF-FECA6C0B03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99788" y="3563285"/>
            <a:ext cx="4796710" cy="401939"/>
          </a:xfrm>
        </p:spPr>
        <p:txBody>
          <a:bodyPr lIns="91440" tIns="0" anchor="b">
            <a:normAutofit/>
          </a:bodyPr>
          <a:lstStyle>
            <a:lvl1pPr marL="0" indent="0">
              <a:spcAft>
                <a:spcPts val="600"/>
              </a:spcAft>
              <a:buFont typeface="Courier New" panose="02070309020205020404" pitchFamily="49" charset="0"/>
              <a:buNone/>
              <a:defRPr sz="2000">
                <a:solidFill>
                  <a:schemeClr val="accent1"/>
                </a:solidFill>
              </a:defRPr>
            </a:lvl1pPr>
            <a:lvl2pPr marL="274320" indent="-274320">
              <a:buFont typeface="Courier New" panose="02070309020205020404" pitchFamily="49" charset="0"/>
              <a:buChar char="o"/>
              <a:defRPr sz="1200">
                <a:solidFill>
                  <a:schemeClr val="bg1"/>
                </a:solidFill>
              </a:defRPr>
            </a:lvl2pPr>
            <a:lvl3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3pPr>
            <a:lvl4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4pPr>
            <a:lvl5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487AC4B-B367-6BC8-2DCA-61A43B32644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99788" y="3982578"/>
            <a:ext cx="3860546" cy="529133"/>
          </a:xfrm>
        </p:spPr>
        <p:txBody>
          <a:bodyPr lIns="9144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201168" indent="0">
              <a:buNone/>
              <a:defRPr sz="1200">
                <a:solidFill>
                  <a:schemeClr val="bg1"/>
                </a:solidFill>
              </a:defRPr>
            </a:lvl2pPr>
            <a:lvl3pPr marL="384048" indent="0">
              <a:buNone/>
              <a:defRPr sz="1200">
                <a:solidFill>
                  <a:schemeClr val="bg1"/>
                </a:solidFill>
              </a:defRPr>
            </a:lvl3pPr>
            <a:lvl4pPr marL="566928" indent="0">
              <a:buNone/>
              <a:defRPr sz="1200">
                <a:solidFill>
                  <a:schemeClr val="bg1"/>
                </a:solidFill>
              </a:defRPr>
            </a:lvl4pPr>
            <a:lvl5pPr marL="749808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4E9A44E-6692-ACFA-4EB0-368490BF35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99788" y="4564818"/>
            <a:ext cx="4796710" cy="401939"/>
          </a:xfrm>
        </p:spPr>
        <p:txBody>
          <a:bodyPr lIns="91440" tIns="0" anchor="b">
            <a:normAutofit/>
          </a:bodyPr>
          <a:lstStyle>
            <a:lvl1pPr marL="0" indent="0">
              <a:spcAft>
                <a:spcPts val="600"/>
              </a:spcAft>
              <a:buFont typeface="Courier New" panose="02070309020205020404" pitchFamily="49" charset="0"/>
              <a:buNone/>
              <a:defRPr sz="2000">
                <a:solidFill>
                  <a:schemeClr val="accent1"/>
                </a:solidFill>
              </a:defRPr>
            </a:lvl1pPr>
            <a:lvl2pPr marL="274320" indent="-274320">
              <a:buFont typeface="Courier New" panose="02070309020205020404" pitchFamily="49" charset="0"/>
              <a:buChar char="o"/>
              <a:defRPr sz="1200">
                <a:solidFill>
                  <a:schemeClr val="bg1"/>
                </a:solidFill>
              </a:defRPr>
            </a:lvl2pPr>
            <a:lvl3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3pPr>
            <a:lvl4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4pPr>
            <a:lvl5pPr marL="274320" indent="-274320">
              <a:buFont typeface="Courier New" panose="02070309020205020404" pitchFamily="49" charset="0"/>
              <a:buChar char="o"/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AB0B6725-F963-746B-381A-0F998539A02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99788" y="4975138"/>
            <a:ext cx="3860546" cy="852906"/>
          </a:xfrm>
        </p:spPr>
        <p:txBody>
          <a:bodyPr lIns="9144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201168" indent="0">
              <a:buNone/>
              <a:defRPr sz="1200">
                <a:solidFill>
                  <a:schemeClr val="bg1"/>
                </a:solidFill>
              </a:defRPr>
            </a:lvl2pPr>
            <a:lvl3pPr marL="384048" indent="0">
              <a:buNone/>
              <a:defRPr sz="1200">
                <a:solidFill>
                  <a:schemeClr val="bg1"/>
                </a:solidFill>
              </a:defRPr>
            </a:lvl3pPr>
            <a:lvl4pPr marL="566928" indent="0">
              <a:buNone/>
              <a:defRPr sz="1200">
                <a:solidFill>
                  <a:schemeClr val="bg1"/>
                </a:solidFill>
              </a:defRPr>
            </a:lvl4pPr>
            <a:lvl5pPr marL="749808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41920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Add title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16BCAC9C-7B8B-A7E5-574A-2C2D473655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3051" y="6221324"/>
            <a:ext cx="6818262" cy="365125"/>
          </a:xfrm>
          <a:prstGeom prst="rect">
            <a:avLst/>
          </a:prstGeom>
        </p:spPr>
        <p:txBody>
          <a:bodyPr/>
          <a:lstStyle>
            <a:lvl1pPr>
              <a:defRPr sz="11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Add footer here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E44D41BF-45CF-B60E-08D3-A8C49332E5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0596" y="6221324"/>
            <a:ext cx="617912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3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9" r:id="rId5"/>
    <p:sldLayoutId id="2147483746" r:id="rId6"/>
    <p:sldLayoutId id="2147483747" r:id="rId7"/>
    <p:sldLayoutId id="2147483748" r:id="rId8"/>
    <p:sldLayoutId id="2147483750" r:id="rId9"/>
    <p:sldLayoutId id="2147483756" r:id="rId10"/>
    <p:sldLayoutId id="2147483751" r:id="rId11"/>
    <p:sldLayoutId id="2147483752" r:id="rId12"/>
    <p:sldLayoutId id="2147483754" r:id="rId13"/>
    <p:sldLayoutId id="2147483755" r:id="rId14"/>
    <p:sldLayoutId id="2147483753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28.png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29.png"/><Relationship Id="rId4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4.png"/><Relationship Id="rId7" Type="http://schemas.openxmlformats.org/officeDocument/2006/relationships/slide" Target="slide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12.png"/><Relationship Id="rId5" Type="http://schemas.openxmlformats.org/officeDocument/2006/relationships/image" Target="../media/image16.png"/><Relationship Id="rId10" Type="http://schemas.openxmlformats.org/officeDocument/2006/relationships/slide" Target="slide14.xml"/><Relationship Id="rId4" Type="http://schemas.openxmlformats.org/officeDocument/2006/relationships/image" Target="../media/image15.png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svg"/><Relationship Id="rId7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23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25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26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27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94">
            <a:extLst>
              <a:ext uri="{FF2B5EF4-FFF2-40B4-BE49-F238E27FC236}">
                <a16:creationId xmlns:a16="http://schemas.microsoft.com/office/drawing/2014/main" id="{7643F50D-950F-5A7E-722A-79E4F5D315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9274" y="294068"/>
            <a:ext cx="4323426" cy="2579052"/>
          </a:xfrm>
        </p:spPr>
        <p:txBody>
          <a:bodyPr>
            <a:noAutofit/>
          </a:bodyPr>
          <a:lstStyle/>
          <a:p>
            <a:r>
              <a:rPr lang="en-US" sz="4800"/>
              <a:t>Skep ’n webgebaseerde e-posrekening</a:t>
            </a:r>
            <a:endParaRPr lang="en-US" sz="4800" dirty="0"/>
          </a:p>
        </p:txBody>
      </p:sp>
      <p:pic>
        <p:nvPicPr>
          <p:cNvPr id="82" name="Picture Placeholder 81">
            <a:extLst>
              <a:ext uri="{FF2B5EF4-FFF2-40B4-BE49-F238E27FC236}">
                <a16:creationId xmlns:a16="http://schemas.microsoft.com/office/drawing/2014/main" id="{146F06CC-0FBA-25FB-03E4-AEA27BB636B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7443" r="7443"/>
          <a:stretch/>
        </p:blipFill>
        <p:spPr>
          <a:xfrm>
            <a:off x="0" y="-2235"/>
            <a:ext cx="5840730" cy="6862275"/>
          </a:xfrm>
        </p:spPr>
      </p:pic>
      <p:sp>
        <p:nvSpPr>
          <p:cNvPr id="97" name="Text Placeholder 96">
            <a:extLst>
              <a:ext uri="{FF2B5EF4-FFF2-40B4-BE49-F238E27FC236}">
                <a16:creationId xmlns:a16="http://schemas.microsoft.com/office/drawing/2014/main" id="{2A924E96-9B1C-6D19-49F6-49CA70E655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19274" y="3373515"/>
            <a:ext cx="4323426" cy="1008926"/>
          </a:xfrm>
        </p:spPr>
        <p:txBody>
          <a:bodyPr/>
          <a:lstStyle/>
          <a:p>
            <a:r>
              <a:rPr lang="en-US" dirty="0"/>
              <a:t>Gmail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96C8D99-3232-849B-9CC8-6E4982208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507757" y="-11160"/>
            <a:ext cx="2553080" cy="6858841"/>
          </a:xfrm>
          <a:custGeom>
            <a:avLst/>
            <a:gdLst>
              <a:gd name="connsiteX0" fmla="*/ 2526446 w 2553080"/>
              <a:gd name="connsiteY0" fmla="*/ 0 h 6858841"/>
              <a:gd name="connsiteX1" fmla="*/ 1707127 w 2553080"/>
              <a:gd name="connsiteY1" fmla="*/ 3182290 h 6858841"/>
              <a:gd name="connsiteX2" fmla="*/ 1365955 w 2553080"/>
              <a:gd name="connsiteY2" fmla="*/ 4453431 h 6858841"/>
              <a:gd name="connsiteX3" fmla="*/ 1182052 w 2553080"/>
              <a:gd name="connsiteY3" fmla="*/ 4538343 h 6858841"/>
              <a:gd name="connsiteX4" fmla="*/ 1070442 w 2553080"/>
              <a:gd name="connsiteY4" fmla="*/ 4344440 h 6858841"/>
              <a:gd name="connsiteX5" fmla="*/ 1329175 w 2553080"/>
              <a:gd name="connsiteY5" fmla="*/ 3390133 h 6858841"/>
              <a:gd name="connsiteX6" fmla="*/ 1311418 w 2553080"/>
              <a:gd name="connsiteY6" fmla="*/ 3250726 h 6858841"/>
              <a:gd name="connsiteX7" fmla="*/ 1199808 w 2553080"/>
              <a:gd name="connsiteY7" fmla="*/ 3164547 h 6858841"/>
              <a:gd name="connsiteX8" fmla="*/ 975320 w 2553080"/>
              <a:gd name="connsiteY8" fmla="*/ 3293816 h 6858841"/>
              <a:gd name="connsiteX9" fmla="*/ 582148 w 2553080"/>
              <a:gd name="connsiteY9" fmla="*/ 4743652 h 6858841"/>
              <a:gd name="connsiteX10" fmla="*/ 5073 w 2553080"/>
              <a:gd name="connsiteY10" fmla="*/ 6842367 h 6858841"/>
              <a:gd name="connsiteX11" fmla="*/ 0 w 2553080"/>
              <a:gd name="connsiteY11" fmla="*/ 6858842 h 6858841"/>
              <a:gd name="connsiteX12" fmla="*/ 26634 w 2553080"/>
              <a:gd name="connsiteY12" fmla="*/ 6858842 h 6858841"/>
              <a:gd name="connsiteX13" fmla="*/ 607514 w 2553080"/>
              <a:gd name="connsiteY13" fmla="*/ 4751256 h 6858841"/>
              <a:gd name="connsiteX14" fmla="*/ 1000686 w 2553080"/>
              <a:gd name="connsiteY14" fmla="*/ 3301420 h 6858841"/>
              <a:gd name="connsiteX15" fmla="*/ 1194735 w 2553080"/>
              <a:gd name="connsiteY15" fmla="*/ 3189894 h 6858841"/>
              <a:gd name="connsiteX16" fmla="*/ 1289857 w 2553080"/>
              <a:gd name="connsiteY16" fmla="*/ 3263399 h 6858841"/>
              <a:gd name="connsiteX17" fmla="*/ 1305077 w 2553080"/>
              <a:gd name="connsiteY17" fmla="*/ 3383797 h 6858841"/>
              <a:gd name="connsiteX18" fmla="*/ 1046345 w 2553080"/>
              <a:gd name="connsiteY18" fmla="*/ 4338103 h 6858841"/>
              <a:gd name="connsiteX19" fmla="*/ 1175711 w 2553080"/>
              <a:gd name="connsiteY19" fmla="*/ 4562423 h 6858841"/>
              <a:gd name="connsiteX20" fmla="*/ 1390053 w 2553080"/>
              <a:gd name="connsiteY20" fmla="*/ 4462303 h 6858841"/>
              <a:gd name="connsiteX21" fmla="*/ 1390053 w 2553080"/>
              <a:gd name="connsiteY21" fmla="*/ 4461035 h 6858841"/>
              <a:gd name="connsiteX22" fmla="*/ 1731225 w 2553080"/>
              <a:gd name="connsiteY22" fmla="*/ 3188627 h 6858841"/>
              <a:gd name="connsiteX23" fmla="*/ 2553081 w 2553080"/>
              <a:gd name="connsiteY23" fmla="*/ 1267 h 6858841"/>
              <a:gd name="connsiteX24" fmla="*/ 2526446 w 2553080"/>
              <a:gd name="connsiteY24" fmla="*/ 0 h 6858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53080" h="6858841">
                <a:moveTo>
                  <a:pt x="2526446" y="0"/>
                </a:moveTo>
                <a:lnTo>
                  <a:pt x="1707127" y="3182290"/>
                </a:lnTo>
                <a:lnTo>
                  <a:pt x="1365955" y="4453431"/>
                </a:lnTo>
                <a:cubicBezTo>
                  <a:pt x="1332979" y="4523135"/>
                  <a:pt x="1255613" y="4558621"/>
                  <a:pt x="1182052" y="4538343"/>
                </a:cubicBezTo>
                <a:cubicBezTo>
                  <a:pt x="1098345" y="4515531"/>
                  <a:pt x="1047613" y="4428085"/>
                  <a:pt x="1070442" y="4344440"/>
                </a:cubicBezTo>
                <a:lnTo>
                  <a:pt x="1329175" y="3390133"/>
                </a:lnTo>
                <a:cubicBezTo>
                  <a:pt x="1341858" y="3343242"/>
                  <a:pt x="1335516" y="3293816"/>
                  <a:pt x="1311418" y="3250726"/>
                </a:cubicBezTo>
                <a:cubicBezTo>
                  <a:pt x="1287321" y="3207637"/>
                  <a:pt x="1248004" y="3177220"/>
                  <a:pt x="1199808" y="3164547"/>
                </a:cubicBezTo>
                <a:cubicBezTo>
                  <a:pt x="1102150" y="3137933"/>
                  <a:pt x="1000686" y="3196230"/>
                  <a:pt x="975320" y="3293816"/>
                </a:cubicBezTo>
                <a:lnTo>
                  <a:pt x="582148" y="4743652"/>
                </a:lnTo>
                <a:lnTo>
                  <a:pt x="5073" y="6842367"/>
                </a:lnTo>
                <a:cubicBezTo>
                  <a:pt x="5073" y="6842367"/>
                  <a:pt x="1268" y="6855040"/>
                  <a:pt x="0" y="6858842"/>
                </a:cubicBezTo>
                <a:lnTo>
                  <a:pt x="26634" y="6858842"/>
                </a:lnTo>
                <a:lnTo>
                  <a:pt x="607514" y="4751256"/>
                </a:lnTo>
                <a:lnTo>
                  <a:pt x="1000686" y="3301420"/>
                </a:lnTo>
                <a:cubicBezTo>
                  <a:pt x="1023515" y="3217775"/>
                  <a:pt x="1111028" y="3167082"/>
                  <a:pt x="1194735" y="3189894"/>
                </a:cubicBezTo>
                <a:cubicBezTo>
                  <a:pt x="1235321" y="3201300"/>
                  <a:pt x="1269565" y="3226647"/>
                  <a:pt x="1289857" y="3263399"/>
                </a:cubicBezTo>
                <a:cubicBezTo>
                  <a:pt x="1311418" y="3300152"/>
                  <a:pt x="1316492" y="3341975"/>
                  <a:pt x="1305077" y="3383797"/>
                </a:cubicBezTo>
                <a:lnTo>
                  <a:pt x="1046345" y="4338103"/>
                </a:lnTo>
                <a:cubicBezTo>
                  <a:pt x="1019710" y="4435689"/>
                  <a:pt x="1078052" y="4537076"/>
                  <a:pt x="1175711" y="4562423"/>
                </a:cubicBezTo>
                <a:cubicBezTo>
                  <a:pt x="1261955" y="4585235"/>
                  <a:pt x="1352004" y="4543413"/>
                  <a:pt x="1390053" y="4462303"/>
                </a:cubicBezTo>
                <a:lnTo>
                  <a:pt x="1390053" y="4461035"/>
                </a:lnTo>
                <a:lnTo>
                  <a:pt x="1731225" y="3188627"/>
                </a:lnTo>
                <a:lnTo>
                  <a:pt x="2553081" y="1267"/>
                </a:lnTo>
                <a:cubicBezTo>
                  <a:pt x="2544203" y="0"/>
                  <a:pt x="2535325" y="0"/>
                  <a:pt x="2526446" y="0"/>
                </a:cubicBezTo>
                <a:close/>
              </a:path>
            </a:pathLst>
          </a:custGeom>
          <a:solidFill>
            <a:schemeClr val="accent1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B81479-D4F5-DBB1-E258-F07C570EED6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7" name="Footer Placeholder 83">
            <a:extLst>
              <a:ext uri="{FF2B5EF4-FFF2-40B4-BE49-F238E27FC236}">
                <a16:creationId xmlns:a16="http://schemas.microsoft.com/office/drawing/2014/main" id="{D0B9D646-23A3-C7BD-1B39-BC7359599480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 Placeholder 96">
            <a:extLst>
              <a:ext uri="{FF2B5EF4-FFF2-40B4-BE49-F238E27FC236}">
                <a16:creationId xmlns:a16="http://schemas.microsoft.com/office/drawing/2014/main" id="{BCD4F302-C130-02FA-4F3D-EE4B4E78A82E}"/>
              </a:ext>
            </a:extLst>
          </p:cNvPr>
          <p:cNvSpPr txBox="1">
            <a:spLocks/>
          </p:cNvSpPr>
          <p:nvPr/>
        </p:nvSpPr>
        <p:spPr>
          <a:xfrm>
            <a:off x="7119274" y="4850053"/>
            <a:ext cx="4468695" cy="5331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6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01168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84048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28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49808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solidFill>
                  <a:schemeClr val="tx1"/>
                </a:solidFill>
              </a:rPr>
              <a:t>Module 2.4, Aktiwiteit 1, Nr. 1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979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8">
            <a:extLst>
              <a:ext uri="{FF2B5EF4-FFF2-40B4-BE49-F238E27FC236}">
                <a16:creationId xmlns:a16="http://schemas.microsoft.com/office/drawing/2014/main" id="{137F878B-E773-04A9-23BB-A6DF6A69B98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983" r="10983"/>
          <a:stretch/>
        </p:blipFill>
        <p:spPr>
          <a:xfrm flipH="1">
            <a:off x="7213843" y="0"/>
            <a:ext cx="5024825" cy="6858000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C1EF105-497F-4EFD-8E5D-D4573ED81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70364" y="-23539"/>
            <a:ext cx="2562565" cy="6885155"/>
            <a:chOff x="7370364" y="-23539"/>
            <a:chExt cx="2562565" cy="6885155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F08D551-B30D-FCB1-C8B2-0160EC530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7829202" y="5156615"/>
              <a:ext cx="878334" cy="1705001"/>
            </a:xfrm>
            <a:prstGeom prst="rect">
              <a:avLst/>
            </a:prstGeom>
          </p:spPr>
        </p:pic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5AA2D64-53A7-BC77-FBA2-EC723D311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370364" y="-23539"/>
              <a:ext cx="2562565" cy="6884359"/>
            </a:xfrm>
            <a:custGeom>
              <a:avLst/>
              <a:gdLst>
                <a:gd name="connsiteX0" fmla="*/ 2535833 w 2562565"/>
                <a:gd name="connsiteY0" fmla="*/ 0 h 6884359"/>
                <a:gd name="connsiteX1" fmla="*/ 2106829 w 2562565"/>
                <a:gd name="connsiteY1" fmla="*/ 1564627 h 6884359"/>
                <a:gd name="connsiteX2" fmla="*/ 1764389 w 2562565"/>
                <a:gd name="connsiteY2" fmla="*/ 2840498 h 6884359"/>
                <a:gd name="connsiteX3" fmla="*/ 1579803 w 2562565"/>
                <a:gd name="connsiteY3" fmla="*/ 2925726 h 6884359"/>
                <a:gd name="connsiteX4" fmla="*/ 1467779 w 2562565"/>
                <a:gd name="connsiteY4" fmla="*/ 2731101 h 6884359"/>
                <a:gd name="connsiteX5" fmla="*/ 1727472 w 2562565"/>
                <a:gd name="connsiteY5" fmla="*/ 1773244 h 6884359"/>
                <a:gd name="connsiteX6" fmla="*/ 1709650 w 2562565"/>
                <a:gd name="connsiteY6" fmla="*/ 1633318 h 6884359"/>
                <a:gd name="connsiteX7" fmla="*/ 1597625 w 2562565"/>
                <a:gd name="connsiteY7" fmla="*/ 1546818 h 6884359"/>
                <a:gd name="connsiteX8" fmla="*/ 1372303 w 2562565"/>
                <a:gd name="connsiteY8" fmla="*/ 1676568 h 6884359"/>
                <a:gd name="connsiteX9" fmla="*/ 977670 w 2562565"/>
                <a:gd name="connsiteY9" fmla="*/ 3131798 h 6884359"/>
                <a:gd name="connsiteX10" fmla="*/ 5092 w 2562565"/>
                <a:gd name="connsiteY10" fmla="*/ 6867823 h 6884359"/>
                <a:gd name="connsiteX11" fmla="*/ 0 w 2562565"/>
                <a:gd name="connsiteY11" fmla="*/ 6884360 h 6884359"/>
                <a:gd name="connsiteX12" fmla="*/ 26733 w 2562565"/>
                <a:gd name="connsiteY12" fmla="*/ 6884360 h 6884359"/>
                <a:gd name="connsiteX13" fmla="*/ 1003131 w 2562565"/>
                <a:gd name="connsiteY13" fmla="*/ 3139431 h 6884359"/>
                <a:gd name="connsiteX14" fmla="*/ 1397763 w 2562565"/>
                <a:gd name="connsiteY14" fmla="*/ 1684200 h 6884359"/>
                <a:gd name="connsiteX15" fmla="*/ 1592533 w 2562565"/>
                <a:gd name="connsiteY15" fmla="*/ 1572259 h 6884359"/>
                <a:gd name="connsiteX16" fmla="*/ 1688009 w 2562565"/>
                <a:gd name="connsiteY16" fmla="*/ 1646039 h 6884359"/>
                <a:gd name="connsiteX17" fmla="*/ 1703285 w 2562565"/>
                <a:gd name="connsiteY17" fmla="*/ 1766884 h 6884359"/>
                <a:gd name="connsiteX18" fmla="*/ 1443591 w 2562565"/>
                <a:gd name="connsiteY18" fmla="*/ 2724741 h 6884359"/>
                <a:gd name="connsiteX19" fmla="*/ 1573438 w 2562565"/>
                <a:gd name="connsiteY19" fmla="*/ 2949894 h 6884359"/>
                <a:gd name="connsiteX20" fmla="*/ 1788577 w 2562565"/>
                <a:gd name="connsiteY20" fmla="*/ 2849402 h 6884359"/>
                <a:gd name="connsiteX21" fmla="*/ 1788577 w 2562565"/>
                <a:gd name="connsiteY21" fmla="*/ 2848130 h 6884359"/>
                <a:gd name="connsiteX22" fmla="*/ 2131016 w 2562565"/>
                <a:gd name="connsiteY22" fmla="*/ 1570987 h 6884359"/>
                <a:gd name="connsiteX23" fmla="*/ 2562566 w 2562565"/>
                <a:gd name="connsiteY23" fmla="*/ 1272 h 6884359"/>
                <a:gd name="connsiteX24" fmla="*/ 2535833 w 2562565"/>
                <a:gd name="connsiteY24" fmla="*/ 0 h 688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62565" h="6884359">
                  <a:moveTo>
                    <a:pt x="2535833" y="0"/>
                  </a:moveTo>
                  <a:lnTo>
                    <a:pt x="2106829" y="1564627"/>
                  </a:lnTo>
                  <a:lnTo>
                    <a:pt x="1764389" y="2840498"/>
                  </a:lnTo>
                  <a:cubicBezTo>
                    <a:pt x="1731291" y="2910461"/>
                    <a:pt x="1653638" y="2946078"/>
                    <a:pt x="1579803" y="2925726"/>
                  </a:cubicBezTo>
                  <a:cubicBezTo>
                    <a:pt x="1495785" y="2902829"/>
                    <a:pt x="1444864" y="2815057"/>
                    <a:pt x="1467779" y="2731101"/>
                  </a:cubicBezTo>
                  <a:lnTo>
                    <a:pt x="1727472" y="1773244"/>
                  </a:lnTo>
                  <a:cubicBezTo>
                    <a:pt x="1740202" y="1726178"/>
                    <a:pt x="1733837" y="1676568"/>
                    <a:pt x="1709650" y="1633318"/>
                  </a:cubicBezTo>
                  <a:cubicBezTo>
                    <a:pt x="1685463" y="1590068"/>
                    <a:pt x="1646000" y="1559539"/>
                    <a:pt x="1597625" y="1546818"/>
                  </a:cubicBezTo>
                  <a:cubicBezTo>
                    <a:pt x="1499604" y="1520105"/>
                    <a:pt x="1397763" y="1578620"/>
                    <a:pt x="1372303" y="1676568"/>
                  </a:cubicBezTo>
                  <a:lnTo>
                    <a:pt x="977670" y="3131798"/>
                  </a:lnTo>
                  <a:lnTo>
                    <a:pt x="5092" y="6867823"/>
                  </a:lnTo>
                  <a:cubicBezTo>
                    <a:pt x="5092" y="6867823"/>
                    <a:pt x="1273" y="6880544"/>
                    <a:pt x="0" y="6884360"/>
                  </a:cubicBezTo>
                  <a:lnTo>
                    <a:pt x="26733" y="6884360"/>
                  </a:lnTo>
                  <a:lnTo>
                    <a:pt x="1003131" y="3139431"/>
                  </a:lnTo>
                  <a:lnTo>
                    <a:pt x="1397763" y="1684200"/>
                  </a:lnTo>
                  <a:cubicBezTo>
                    <a:pt x="1420677" y="1600245"/>
                    <a:pt x="1508515" y="1549363"/>
                    <a:pt x="1592533" y="1572259"/>
                  </a:cubicBezTo>
                  <a:cubicBezTo>
                    <a:pt x="1633270" y="1583708"/>
                    <a:pt x="1667641" y="1609149"/>
                    <a:pt x="1688009" y="1646039"/>
                  </a:cubicBezTo>
                  <a:cubicBezTo>
                    <a:pt x="1709650" y="1682928"/>
                    <a:pt x="1714742" y="1724906"/>
                    <a:pt x="1703285" y="1766884"/>
                  </a:cubicBezTo>
                  <a:lnTo>
                    <a:pt x="1443591" y="2724741"/>
                  </a:lnTo>
                  <a:cubicBezTo>
                    <a:pt x="1416858" y="2822689"/>
                    <a:pt x="1475417" y="2924453"/>
                    <a:pt x="1573438" y="2949894"/>
                  </a:cubicBezTo>
                  <a:cubicBezTo>
                    <a:pt x="1660003" y="2972792"/>
                    <a:pt x="1750386" y="2930814"/>
                    <a:pt x="1788577" y="2849402"/>
                  </a:cubicBezTo>
                  <a:lnTo>
                    <a:pt x="1788577" y="2848130"/>
                  </a:lnTo>
                  <a:lnTo>
                    <a:pt x="2131016" y="1570987"/>
                  </a:lnTo>
                  <a:lnTo>
                    <a:pt x="2562566" y="1272"/>
                  </a:lnTo>
                  <a:cubicBezTo>
                    <a:pt x="2553655" y="0"/>
                    <a:pt x="2544744" y="0"/>
                    <a:pt x="25358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" name="Title 22">
            <a:extLst>
              <a:ext uri="{FF2B5EF4-FFF2-40B4-BE49-F238E27FC236}">
                <a16:creationId xmlns:a16="http://schemas.microsoft.com/office/drawing/2014/main" id="{B5CBA9FC-00EA-8A28-B3C8-51B322C3409A}"/>
              </a:ext>
            </a:extLst>
          </p:cNvPr>
          <p:cNvSpPr txBox="1">
            <a:spLocks/>
          </p:cNvSpPr>
          <p:nvPr/>
        </p:nvSpPr>
        <p:spPr>
          <a:xfrm>
            <a:off x="962367" y="335280"/>
            <a:ext cx="6732237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chemeClr val="accent1"/>
                </a:solidFill>
              </a:rPr>
              <a:t>Stap</a:t>
            </a:r>
            <a:r>
              <a:rPr lang="en-US" dirty="0">
                <a:solidFill>
                  <a:schemeClr val="accent1"/>
                </a:solidFill>
              </a:rPr>
              <a:t> 6: </a:t>
            </a:r>
            <a:r>
              <a:rPr lang="en-US"/>
              <a:t>Tik jou </a:t>
            </a:r>
            <a:r>
              <a:rPr lang="en-US" dirty="0" err="1"/>
              <a:t>wagwoord</a:t>
            </a:r>
            <a:r>
              <a:rPr lang="en-US" dirty="0"/>
              <a:t> in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kies</a:t>
            </a:r>
            <a:r>
              <a:rPr lang="en-US" dirty="0"/>
              <a:t> </a:t>
            </a:r>
            <a:r>
              <a:rPr lang="en-US" i="1" dirty="0"/>
              <a:t>Next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914401-7D82-A855-7BFD-276320FD3E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138" y="2061201"/>
            <a:ext cx="8721507" cy="4320000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A7937AF2-0748-6E6D-E293-E141062E5906}"/>
              </a:ext>
            </a:extLst>
          </p:cNvPr>
          <p:cNvSpPr/>
          <p:nvPr/>
        </p:nvSpPr>
        <p:spPr>
          <a:xfrm rot="1741740">
            <a:off x="4192071" y="2658267"/>
            <a:ext cx="1432066" cy="74295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99DAD70-3B42-184D-4F5B-461DDEB3C4D3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B3BE917-E1F1-5279-93B3-12C4A77CC8E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3" name="Footer Placeholder 83">
            <a:extLst>
              <a:ext uri="{FF2B5EF4-FFF2-40B4-BE49-F238E27FC236}">
                <a16:creationId xmlns:a16="http://schemas.microsoft.com/office/drawing/2014/main" id="{E6511D92-1739-C730-7390-678ED0231697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90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8">
            <a:extLst>
              <a:ext uri="{FF2B5EF4-FFF2-40B4-BE49-F238E27FC236}">
                <a16:creationId xmlns:a16="http://schemas.microsoft.com/office/drawing/2014/main" id="{137F878B-E773-04A9-23BB-A6DF6A69B98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983" r="10983"/>
          <a:stretch/>
        </p:blipFill>
        <p:spPr>
          <a:xfrm flipH="1">
            <a:off x="7213843" y="0"/>
            <a:ext cx="5024825" cy="6858000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C1EF105-497F-4EFD-8E5D-D4573ED81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70364" y="-23539"/>
            <a:ext cx="2562565" cy="6885155"/>
            <a:chOff x="7370364" y="-23539"/>
            <a:chExt cx="2562565" cy="6885155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F08D551-B30D-FCB1-C8B2-0160EC530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7829202" y="5156615"/>
              <a:ext cx="878334" cy="1705001"/>
            </a:xfrm>
            <a:prstGeom prst="rect">
              <a:avLst/>
            </a:prstGeom>
          </p:spPr>
        </p:pic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5AA2D64-53A7-BC77-FBA2-EC723D311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370364" y="-23539"/>
              <a:ext cx="2562565" cy="6884359"/>
            </a:xfrm>
            <a:custGeom>
              <a:avLst/>
              <a:gdLst>
                <a:gd name="connsiteX0" fmla="*/ 2535833 w 2562565"/>
                <a:gd name="connsiteY0" fmla="*/ 0 h 6884359"/>
                <a:gd name="connsiteX1" fmla="*/ 2106829 w 2562565"/>
                <a:gd name="connsiteY1" fmla="*/ 1564627 h 6884359"/>
                <a:gd name="connsiteX2" fmla="*/ 1764389 w 2562565"/>
                <a:gd name="connsiteY2" fmla="*/ 2840498 h 6884359"/>
                <a:gd name="connsiteX3" fmla="*/ 1579803 w 2562565"/>
                <a:gd name="connsiteY3" fmla="*/ 2925726 h 6884359"/>
                <a:gd name="connsiteX4" fmla="*/ 1467779 w 2562565"/>
                <a:gd name="connsiteY4" fmla="*/ 2731101 h 6884359"/>
                <a:gd name="connsiteX5" fmla="*/ 1727472 w 2562565"/>
                <a:gd name="connsiteY5" fmla="*/ 1773244 h 6884359"/>
                <a:gd name="connsiteX6" fmla="*/ 1709650 w 2562565"/>
                <a:gd name="connsiteY6" fmla="*/ 1633318 h 6884359"/>
                <a:gd name="connsiteX7" fmla="*/ 1597625 w 2562565"/>
                <a:gd name="connsiteY7" fmla="*/ 1546818 h 6884359"/>
                <a:gd name="connsiteX8" fmla="*/ 1372303 w 2562565"/>
                <a:gd name="connsiteY8" fmla="*/ 1676568 h 6884359"/>
                <a:gd name="connsiteX9" fmla="*/ 977670 w 2562565"/>
                <a:gd name="connsiteY9" fmla="*/ 3131798 h 6884359"/>
                <a:gd name="connsiteX10" fmla="*/ 5092 w 2562565"/>
                <a:gd name="connsiteY10" fmla="*/ 6867823 h 6884359"/>
                <a:gd name="connsiteX11" fmla="*/ 0 w 2562565"/>
                <a:gd name="connsiteY11" fmla="*/ 6884360 h 6884359"/>
                <a:gd name="connsiteX12" fmla="*/ 26733 w 2562565"/>
                <a:gd name="connsiteY12" fmla="*/ 6884360 h 6884359"/>
                <a:gd name="connsiteX13" fmla="*/ 1003131 w 2562565"/>
                <a:gd name="connsiteY13" fmla="*/ 3139431 h 6884359"/>
                <a:gd name="connsiteX14" fmla="*/ 1397763 w 2562565"/>
                <a:gd name="connsiteY14" fmla="*/ 1684200 h 6884359"/>
                <a:gd name="connsiteX15" fmla="*/ 1592533 w 2562565"/>
                <a:gd name="connsiteY15" fmla="*/ 1572259 h 6884359"/>
                <a:gd name="connsiteX16" fmla="*/ 1688009 w 2562565"/>
                <a:gd name="connsiteY16" fmla="*/ 1646039 h 6884359"/>
                <a:gd name="connsiteX17" fmla="*/ 1703285 w 2562565"/>
                <a:gd name="connsiteY17" fmla="*/ 1766884 h 6884359"/>
                <a:gd name="connsiteX18" fmla="*/ 1443591 w 2562565"/>
                <a:gd name="connsiteY18" fmla="*/ 2724741 h 6884359"/>
                <a:gd name="connsiteX19" fmla="*/ 1573438 w 2562565"/>
                <a:gd name="connsiteY19" fmla="*/ 2949894 h 6884359"/>
                <a:gd name="connsiteX20" fmla="*/ 1788577 w 2562565"/>
                <a:gd name="connsiteY20" fmla="*/ 2849402 h 6884359"/>
                <a:gd name="connsiteX21" fmla="*/ 1788577 w 2562565"/>
                <a:gd name="connsiteY21" fmla="*/ 2848130 h 6884359"/>
                <a:gd name="connsiteX22" fmla="*/ 2131016 w 2562565"/>
                <a:gd name="connsiteY22" fmla="*/ 1570987 h 6884359"/>
                <a:gd name="connsiteX23" fmla="*/ 2562566 w 2562565"/>
                <a:gd name="connsiteY23" fmla="*/ 1272 h 6884359"/>
                <a:gd name="connsiteX24" fmla="*/ 2535833 w 2562565"/>
                <a:gd name="connsiteY24" fmla="*/ 0 h 688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62565" h="6884359">
                  <a:moveTo>
                    <a:pt x="2535833" y="0"/>
                  </a:moveTo>
                  <a:lnTo>
                    <a:pt x="2106829" y="1564627"/>
                  </a:lnTo>
                  <a:lnTo>
                    <a:pt x="1764389" y="2840498"/>
                  </a:lnTo>
                  <a:cubicBezTo>
                    <a:pt x="1731291" y="2910461"/>
                    <a:pt x="1653638" y="2946078"/>
                    <a:pt x="1579803" y="2925726"/>
                  </a:cubicBezTo>
                  <a:cubicBezTo>
                    <a:pt x="1495785" y="2902829"/>
                    <a:pt x="1444864" y="2815057"/>
                    <a:pt x="1467779" y="2731101"/>
                  </a:cubicBezTo>
                  <a:lnTo>
                    <a:pt x="1727472" y="1773244"/>
                  </a:lnTo>
                  <a:cubicBezTo>
                    <a:pt x="1740202" y="1726178"/>
                    <a:pt x="1733837" y="1676568"/>
                    <a:pt x="1709650" y="1633318"/>
                  </a:cubicBezTo>
                  <a:cubicBezTo>
                    <a:pt x="1685463" y="1590068"/>
                    <a:pt x="1646000" y="1559539"/>
                    <a:pt x="1597625" y="1546818"/>
                  </a:cubicBezTo>
                  <a:cubicBezTo>
                    <a:pt x="1499604" y="1520105"/>
                    <a:pt x="1397763" y="1578620"/>
                    <a:pt x="1372303" y="1676568"/>
                  </a:cubicBezTo>
                  <a:lnTo>
                    <a:pt x="977670" y="3131798"/>
                  </a:lnTo>
                  <a:lnTo>
                    <a:pt x="5092" y="6867823"/>
                  </a:lnTo>
                  <a:cubicBezTo>
                    <a:pt x="5092" y="6867823"/>
                    <a:pt x="1273" y="6880544"/>
                    <a:pt x="0" y="6884360"/>
                  </a:cubicBezTo>
                  <a:lnTo>
                    <a:pt x="26733" y="6884360"/>
                  </a:lnTo>
                  <a:lnTo>
                    <a:pt x="1003131" y="3139431"/>
                  </a:lnTo>
                  <a:lnTo>
                    <a:pt x="1397763" y="1684200"/>
                  </a:lnTo>
                  <a:cubicBezTo>
                    <a:pt x="1420677" y="1600245"/>
                    <a:pt x="1508515" y="1549363"/>
                    <a:pt x="1592533" y="1572259"/>
                  </a:cubicBezTo>
                  <a:cubicBezTo>
                    <a:pt x="1633270" y="1583708"/>
                    <a:pt x="1667641" y="1609149"/>
                    <a:pt x="1688009" y="1646039"/>
                  </a:cubicBezTo>
                  <a:cubicBezTo>
                    <a:pt x="1709650" y="1682928"/>
                    <a:pt x="1714742" y="1724906"/>
                    <a:pt x="1703285" y="1766884"/>
                  </a:cubicBezTo>
                  <a:lnTo>
                    <a:pt x="1443591" y="2724741"/>
                  </a:lnTo>
                  <a:cubicBezTo>
                    <a:pt x="1416858" y="2822689"/>
                    <a:pt x="1475417" y="2924453"/>
                    <a:pt x="1573438" y="2949894"/>
                  </a:cubicBezTo>
                  <a:cubicBezTo>
                    <a:pt x="1660003" y="2972792"/>
                    <a:pt x="1750386" y="2930814"/>
                    <a:pt x="1788577" y="2849402"/>
                  </a:cubicBezTo>
                  <a:lnTo>
                    <a:pt x="1788577" y="2848130"/>
                  </a:lnTo>
                  <a:lnTo>
                    <a:pt x="2131016" y="1570987"/>
                  </a:lnTo>
                  <a:lnTo>
                    <a:pt x="2562566" y="1272"/>
                  </a:lnTo>
                  <a:cubicBezTo>
                    <a:pt x="2553655" y="0"/>
                    <a:pt x="2544744" y="0"/>
                    <a:pt x="25358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" name="Title 22">
            <a:extLst>
              <a:ext uri="{FF2B5EF4-FFF2-40B4-BE49-F238E27FC236}">
                <a16:creationId xmlns:a16="http://schemas.microsoft.com/office/drawing/2014/main" id="{B5CBA9FC-00EA-8A28-B3C8-51B322C3409A}"/>
              </a:ext>
            </a:extLst>
          </p:cNvPr>
          <p:cNvSpPr txBox="1">
            <a:spLocks/>
          </p:cNvSpPr>
          <p:nvPr/>
        </p:nvSpPr>
        <p:spPr>
          <a:xfrm>
            <a:off x="962367" y="335280"/>
            <a:ext cx="6732237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Step 7: </a:t>
            </a:r>
            <a:r>
              <a:rPr lang="en-US" dirty="0" err="1"/>
              <a:t>Hersien</a:t>
            </a:r>
            <a:r>
              <a:rPr lang="en-US" dirty="0"/>
              <a:t> </a:t>
            </a:r>
            <a:r>
              <a:rPr lang="en-US" dirty="0" err="1"/>
              <a:t>jou</a:t>
            </a:r>
            <a:r>
              <a:rPr lang="en-US" dirty="0"/>
              <a:t> </a:t>
            </a:r>
            <a:r>
              <a:rPr lang="en-US" dirty="0" err="1"/>
              <a:t>rekening-inligting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kies</a:t>
            </a:r>
            <a:r>
              <a:rPr lang="en-US" dirty="0"/>
              <a:t> </a:t>
            </a:r>
            <a:r>
              <a:rPr lang="en-US" i="1" dirty="0"/>
              <a:t>Next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362241-F21F-F21F-844F-44CDE60B3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96" y="2046478"/>
            <a:ext cx="9875355" cy="4320000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608E35FF-721D-4466-B700-B61BC7ADB371}"/>
              </a:ext>
            </a:extLst>
          </p:cNvPr>
          <p:cNvSpPr/>
          <p:nvPr/>
        </p:nvSpPr>
        <p:spPr>
          <a:xfrm rot="1741740">
            <a:off x="5122859" y="2495350"/>
            <a:ext cx="1432066" cy="74295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4A400CB-0E62-704B-9A75-B2BB3DD626AF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23442F2-EC86-48F0-672D-1F4862DA56C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3" name="Footer Placeholder 83">
            <a:extLst>
              <a:ext uri="{FF2B5EF4-FFF2-40B4-BE49-F238E27FC236}">
                <a16:creationId xmlns:a16="http://schemas.microsoft.com/office/drawing/2014/main" id="{379FC202-C42A-B81E-6341-749F588E3366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94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8">
            <a:extLst>
              <a:ext uri="{FF2B5EF4-FFF2-40B4-BE49-F238E27FC236}">
                <a16:creationId xmlns:a16="http://schemas.microsoft.com/office/drawing/2014/main" id="{137F878B-E773-04A9-23BB-A6DF6A69B98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983" r="10983"/>
          <a:stretch/>
        </p:blipFill>
        <p:spPr>
          <a:xfrm flipH="1">
            <a:off x="7167175" y="-24336"/>
            <a:ext cx="5024825" cy="6858000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C1EF105-497F-4EFD-8E5D-D4573ED81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70364" y="-23539"/>
            <a:ext cx="2562565" cy="6885155"/>
            <a:chOff x="7370364" y="-23539"/>
            <a:chExt cx="2562565" cy="6885155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F08D551-B30D-FCB1-C8B2-0160EC530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7829202" y="5156615"/>
              <a:ext cx="878334" cy="1705001"/>
            </a:xfrm>
            <a:prstGeom prst="rect">
              <a:avLst/>
            </a:prstGeom>
          </p:spPr>
        </p:pic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5AA2D64-53A7-BC77-FBA2-EC723D311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370364" y="-23539"/>
              <a:ext cx="2562565" cy="6884359"/>
            </a:xfrm>
            <a:custGeom>
              <a:avLst/>
              <a:gdLst>
                <a:gd name="connsiteX0" fmla="*/ 2535833 w 2562565"/>
                <a:gd name="connsiteY0" fmla="*/ 0 h 6884359"/>
                <a:gd name="connsiteX1" fmla="*/ 2106829 w 2562565"/>
                <a:gd name="connsiteY1" fmla="*/ 1564627 h 6884359"/>
                <a:gd name="connsiteX2" fmla="*/ 1764389 w 2562565"/>
                <a:gd name="connsiteY2" fmla="*/ 2840498 h 6884359"/>
                <a:gd name="connsiteX3" fmla="*/ 1579803 w 2562565"/>
                <a:gd name="connsiteY3" fmla="*/ 2925726 h 6884359"/>
                <a:gd name="connsiteX4" fmla="*/ 1467779 w 2562565"/>
                <a:gd name="connsiteY4" fmla="*/ 2731101 h 6884359"/>
                <a:gd name="connsiteX5" fmla="*/ 1727472 w 2562565"/>
                <a:gd name="connsiteY5" fmla="*/ 1773244 h 6884359"/>
                <a:gd name="connsiteX6" fmla="*/ 1709650 w 2562565"/>
                <a:gd name="connsiteY6" fmla="*/ 1633318 h 6884359"/>
                <a:gd name="connsiteX7" fmla="*/ 1597625 w 2562565"/>
                <a:gd name="connsiteY7" fmla="*/ 1546818 h 6884359"/>
                <a:gd name="connsiteX8" fmla="*/ 1372303 w 2562565"/>
                <a:gd name="connsiteY8" fmla="*/ 1676568 h 6884359"/>
                <a:gd name="connsiteX9" fmla="*/ 977670 w 2562565"/>
                <a:gd name="connsiteY9" fmla="*/ 3131798 h 6884359"/>
                <a:gd name="connsiteX10" fmla="*/ 5092 w 2562565"/>
                <a:gd name="connsiteY10" fmla="*/ 6867823 h 6884359"/>
                <a:gd name="connsiteX11" fmla="*/ 0 w 2562565"/>
                <a:gd name="connsiteY11" fmla="*/ 6884360 h 6884359"/>
                <a:gd name="connsiteX12" fmla="*/ 26733 w 2562565"/>
                <a:gd name="connsiteY12" fmla="*/ 6884360 h 6884359"/>
                <a:gd name="connsiteX13" fmla="*/ 1003131 w 2562565"/>
                <a:gd name="connsiteY13" fmla="*/ 3139431 h 6884359"/>
                <a:gd name="connsiteX14" fmla="*/ 1397763 w 2562565"/>
                <a:gd name="connsiteY14" fmla="*/ 1684200 h 6884359"/>
                <a:gd name="connsiteX15" fmla="*/ 1592533 w 2562565"/>
                <a:gd name="connsiteY15" fmla="*/ 1572259 h 6884359"/>
                <a:gd name="connsiteX16" fmla="*/ 1688009 w 2562565"/>
                <a:gd name="connsiteY16" fmla="*/ 1646039 h 6884359"/>
                <a:gd name="connsiteX17" fmla="*/ 1703285 w 2562565"/>
                <a:gd name="connsiteY17" fmla="*/ 1766884 h 6884359"/>
                <a:gd name="connsiteX18" fmla="*/ 1443591 w 2562565"/>
                <a:gd name="connsiteY18" fmla="*/ 2724741 h 6884359"/>
                <a:gd name="connsiteX19" fmla="*/ 1573438 w 2562565"/>
                <a:gd name="connsiteY19" fmla="*/ 2949894 h 6884359"/>
                <a:gd name="connsiteX20" fmla="*/ 1788577 w 2562565"/>
                <a:gd name="connsiteY20" fmla="*/ 2849402 h 6884359"/>
                <a:gd name="connsiteX21" fmla="*/ 1788577 w 2562565"/>
                <a:gd name="connsiteY21" fmla="*/ 2848130 h 6884359"/>
                <a:gd name="connsiteX22" fmla="*/ 2131016 w 2562565"/>
                <a:gd name="connsiteY22" fmla="*/ 1570987 h 6884359"/>
                <a:gd name="connsiteX23" fmla="*/ 2562566 w 2562565"/>
                <a:gd name="connsiteY23" fmla="*/ 1272 h 6884359"/>
                <a:gd name="connsiteX24" fmla="*/ 2535833 w 2562565"/>
                <a:gd name="connsiteY24" fmla="*/ 0 h 688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62565" h="6884359">
                  <a:moveTo>
                    <a:pt x="2535833" y="0"/>
                  </a:moveTo>
                  <a:lnTo>
                    <a:pt x="2106829" y="1564627"/>
                  </a:lnTo>
                  <a:lnTo>
                    <a:pt x="1764389" y="2840498"/>
                  </a:lnTo>
                  <a:cubicBezTo>
                    <a:pt x="1731291" y="2910461"/>
                    <a:pt x="1653638" y="2946078"/>
                    <a:pt x="1579803" y="2925726"/>
                  </a:cubicBezTo>
                  <a:cubicBezTo>
                    <a:pt x="1495785" y="2902829"/>
                    <a:pt x="1444864" y="2815057"/>
                    <a:pt x="1467779" y="2731101"/>
                  </a:cubicBezTo>
                  <a:lnTo>
                    <a:pt x="1727472" y="1773244"/>
                  </a:lnTo>
                  <a:cubicBezTo>
                    <a:pt x="1740202" y="1726178"/>
                    <a:pt x="1733837" y="1676568"/>
                    <a:pt x="1709650" y="1633318"/>
                  </a:cubicBezTo>
                  <a:cubicBezTo>
                    <a:pt x="1685463" y="1590068"/>
                    <a:pt x="1646000" y="1559539"/>
                    <a:pt x="1597625" y="1546818"/>
                  </a:cubicBezTo>
                  <a:cubicBezTo>
                    <a:pt x="1499604" y="1520105"/>
                    <a:pt x="1397763" y="1578620"/>
                    <a:pt x="1372303" y="1676568"/>
                  </a:cubicBezTo>
                  <a:lnTo>
                    <a:pt x="977670" y="3131798"/>
                  </a:lnTo>
                  <a:lnTo>
                    <a:pt x="5092" y="6867823"/>
                  </a:lnTo>
                  <a:cubicBezTo>
                    <a:pt x="5092" y="6867823"/>
                    <a:pt x="1273" y="6880544"/>
                    <a:pt x="0" y="6884360"/>
                  </a:cubicBezTo>
                  <a:lnTo>
                    <a:pt x="26733" y="6884360"/>
                  </a:lnTo>
                  <a:lnTo>
                    <a:pt x="1003131" y="3139431"/>
                  </a:lnTo>
                  <a:lnTo>
                    <a:pt x="1397763" y="1684200"/>
                  </a:lnTo>
                  <a:cubicBezTo>
                    <a:pt x="1420677" y="1600245"/>
                    <a:pt x="1508515" y="1549363"/>
                    <a:pt x="1592533" y="1572259"/>
                  </a:cubicBezTo>
                  <a:cubicBezTo>
                    <a:pt x="1633270" y="1583708"/>
                    <a:pt x="1667641" y="1609149"/>
                    <a:pt x="1688009" y="1646039"/>
                  </a:cubicBezTo>
                  <a:cubicBezTo>
                    <a:pt x="1709650" y="1682928"/>
                    <a:pt x="1714742" y="1724906"/>
                    <a:pt x="1703285" y="1766884"/>
                  </a:cubicBezTo>
                  <a:lnTo>
                    <a:pt x="1443591" y="2724741"/>
                  </a:lnTo>
                  <a:cubicBezTo>
                    <a:pt x="1416858" y="2822689"/>
                    <a:pt x="1475417" y="2924453"/>
                    <a:pt x="1573438" y="2949894"/>
                  </a:cubicBezTo>
                  <a:cubicBezTo>
                    <a:pt x="1660003" y="2972792"/>
                    <a:pt x="1750386" y="2930814"/>
                    <a:pt x="1788577" y="2849402"/>
                  </a:cubicBezTo>
                  <a:lnTo>
                    <a:pt x="1788577" y="2848130"/>
                  </a:lnTo>
                  <a:lnTo>
                    <a:pt x="2131016" y="1570987"/>
                  </a:lnTo>
                  <a:lnTo>
                    <a:pt x="2562566" y="1272"/>
                  </a:lnTo>
                  <a:cubicBezTo>
                    <a:pt x="2553655" y="0"/>
                    <a:pt x="2544744" y="0"/>
                    <a:pt x="25358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" name="Title 22">
            <a:extLst>
              <a:ext uri="{FF2B5EF4-FFF2-40B4-BE49-F238E27FC236}">
                <a16:creationId xmlns:a16="http://schemas.microsoft.com/office/drawing/2014/main" id="{B5CBA9FC-00EA-8A28-B3C8-51B322C3409A}"/>
              </a:ext>
            </a:extLst>
          </p:cNvPr>
          <p:cNvSpPr txBox="1">
            <a:spLocks/>
          </p:cNvSpPr>
          <p:nvPr/>
        </p:nvSpPr>
        <p:spPr>
          <a:xfrm>
            <a:off x="962367" y="335280"/>
            <a:ext cx="6732237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chemeClr val="accent1"/>
                </a:solidFill>
              </a:rPr>
              <a:t>Stap</a:t>
            </a:r>
            <a:r>
              <a:rPr lang="en-US" dirty="0">
                <a:solidFill>
                  <a:schemeClr val="accent1"/>
                </a:solidFill>
              </a:rPr>
              <a:t> 8: </a:t>
            </a:r>
            <a:r>
              <a:rPr lang="en-US" dirty="0"/>
              <a:t>Lees </a:t>
            </a:r>
            <a:r>
              <a:rPr lang="en-US" dirty="0" err="1"/>
              <a:t>deur</a:t>
            </a:r>
            <a:r>
              <a:rPr lang="en-US" dirty="0"/>
              <a:t> die </a:t>
            </a:r>
            <a:r>
              <a:rPr lang="en-US" i="1" dirty="0"/>
              <a:t>Privacy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i="1" dirty="0"/>
              <a:t>Terms of Service </a:t>
            </a:r>
            <a:r>
              <a:rPr lang="en-US" err="1"/>
              <a:t>en</a:t>
            </a:r>
            <a:r>
              <a:rPr lang="en-US"/>
              <a:t> klik </a:t>
            </a:r>
            <a:br>
              <a:rPr lang="en-US"/>
            </a:br>
            <a:r>
              <a:rPr lang="en-US" i="1"/>
              <a:t>I </a:t>
            </a:r>
            <a:r>
              <a:rPr lang="en-US" i="1" dirty="0"/>
              <a:t>agree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3DA6ED-F5B8-9BB9-17C4-B5AAB3DE23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568" y="1859279"/>
            <a:ext cx="7028223" cy="43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17C15D-8864-F23D-5893-A7C8656DE09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605" b="1"/>
          <a:stretch/>
        </p:blipFill>
        <p:spPr>
          <a:xfrm>
            <a:off x="4043302" y="3163778"/>
            <a:ext cx="4472771" cy="3220243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D846489D-74D5-D3A1-D830-B10AA101F1C8}"/>
              </a:ext>
            </a:extLst>
          </p:cNvPr>
          <p:cNvSpPr/>
          <p:nvPr/>
        </p:nvSpPr>
        <p:spPr>
          <a:xfrm rot="1741740">
            <a:off x="5887776" y="4892837"/>
            <a:ext cx="1432066" cy="74295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B86BADF0-9D05-34F4-90E2-2FED0F84CBC7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C5758C7-BF5F-D995-1381-EFB9338BDB4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3" name="Footer Placeholder 83">
            <a:extLst>
              <a:ext uri="{FF2B5EF4-FFF2-40B4-BE49-F238E27FC236}">
                <a16:creationId xmlns:a16="http://schemas.microsoft.com/office/drawing/2014/main" id="{BDEBBD5D-6D36-667D-1C71-8FFF398B56B8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21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8">
            <a:extLst>
              <a:ext uri="{FF2B5EF4-FFF2-40B4-BE49-F238E27FC236}">
                <a16:creationId xmlns:a16="http://schemas.microsoft.com/office/drawing/2014/main" id="{137F878B-E773-04A9-23BB-A6DF6A69B98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983" r="10983"/>
          <a:stretch/>
        </p:blipFill>
        <p:spPr>
          <a:xfrm flipH="1">
            <a:off x="7167175" y="-24336"/>
            <a:ext cx="5024825" cy="6858000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C1EF105-497F-4EFD-8E5D-D4573ED81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70364" y="-23539"/>
            <a:ext cx="2562565" cy="6885155"/>
            <a:chOff x="7370364" y="-23539"/>
            <a:chExt cx="2562565" cy="6885155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F08D551-B30D-FCB1-C8B2-0160EC530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7829202" y="5156615"/>
              <a:ext cx="878334" cy="1705001"/>
            </a:xfrm>
            <a:prstGeom prst="rect">
              <a:avLst/>
            </a:prstGeom>
          </p:spPr>
        </p:pic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5AA2D64-53A7-BC77-FBA2-EC723D311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370364" y="-23539"/>
              <a:ext cx="2562565" cy="6884359"/>
            </a:xfrm>
            <a:custGeom>
              <a:avLst/>
              <a:gdLst>
                <a:gd name="connsiteX0" fmla="*/ 2535833 w 2562565"/>
                <a:gd name="connsiteY0" fmla="*/ 0 h 6884359"/>
                <a:gd name="connsiteX1" fmla="*/ 2106829 w 2562565"/>
                <a:gd name="connsiteY1" fmla="*/ 1564627 h 6884359"/>
                <a:gd name="connsiteX2" fmla="*/ 1764389 w 2562565"/>
                <a:gd name="connsiteY2" fmla="*/ 2840498 h 6884359"/>
                <a:gd name="connsiteX3" fmla="*/ 1579803 w 2562565"/>
                <a:gd name="connsiteY3" fmla="*/ 2925726 h 6884359"/>
                <a:gd name="connsiteX4" fmla="*/ 1467779 w 2562565"/>
                <a:gd name="connsiteY4" fmla="*/ 2731101 h 6884359"/>
                <a:gd name="connsiteX5" fmla="*/ 1727472 w 2562565"/>
                <a:gd name="connsiteY5" fmla="*/ 1773244 h 6884359"/>
                <a:gd name="connsiteX6" fmla="*/ 1709650 w 2562565"/>
                <a:gd name="connsiteY6" fmla="*/ 1633318 h 6884359"/>
                <a:gd name="connsiteX7" fmla="*/ 1597625 w 2562565"/>
                <a:gd name="connsiteY7" fmla="*/ 1546818 h 6884359"/>
                <a:gd name="connsiteX8" fmla="*/ 1372303 w 2562565"/>
                <a:gd name="connsiteY8" fmla="*/ 1676568 h 6884359"/>
                <a:gd name="connsiteX9" fmla="*/ 977670 w 2562565"/>
                <a:gd name="connsiteY9" fmla="*/ 3131798 h 6884359"/>
                <a:gd name="connsiteX10" fmla="*/ 5092 w 2562565"/>
                <a:gd name="connsiteY10" fmla="*/ 6867823 h 6884359"/>
                <a:gd name="connsiteX11" fmla="*/ 0 w 2562565"/>
                <a:gd name="connsiteY11" fmla="*/ 6884360 h 6884359"/>
                <a:gd name="connsiteX12" fmla="*/ 26733 w 2562565"/>
                <a:gd name="connsiteY12" fmla="*/ 6884360 h 6884359"/>
                <a:gd name="connsiteX13" fmla="*/ 1003131 w 2562565"/>
                <a:gd name="connsiteY13" fmla="*/ 3139431 h 6884359"/>
                <a:gd name="connsiteX14" fmla="*/ 1397763 w 2562565"/>
                <a:gd name="connsiteY14" fmla="*/ 1684200 h 6884359"/>
                <a:gd name="connsiteX15" fmla="*/ 1592533 w 2562565"/>
                <a:gd name="connsiteY15" fmla="*/ 1572259 h 6884359"/>
                <a:gd name="connsiteX16" fmla="*/ 1688009 w 2562565"/>
                <a:gd name="connsiteY16" fmla="*/ 1646039 h 6884359"/>
                <a:gd name="connsiteX17" fmla="*/ 1703285 w 2562565"/>
                <a:gd name="connsiteY17" fmla="*/ 1766884 h 6884359"/>
                <a:gd name="connsiteX18" fmla="*/ 1443591 w 2562565"/>
                <a:gd name="connsiteY18" fmla="*/ 2724741 h 6884359"/>
                <a:gd name="connsiteX19" fmla="*/ 1573438 w 2562565"/>
                <a:gd name="connsiteY19" fmla="*/ 2949894 h 6884359"/>
                <a:gd name="connsiteX20" fmla="*/ 1788577 w 2562565"/>
                <a:gd name="connsiteY20" fmla="*/ 2849402 h 6884359"/>
                <a:gd name="connsiteX21" fmla="*/ 1788577 w 2562565"/>
                <a:gd name="connsiteY21" fmla="*/ 2848130 h 6884359"/>
                <a:gd name="connsiteX22" fmla="*/ 2131016 w 2562565"/>
                <a:gd name="connsiteY22" fmla="*/ 1570987 h 6884359"/>
                <a:gd name="connsiteX23" fmla="*/ 2562566 w 2562565"/>
                <a:gd name="connsiteY23" fmla="*/ 1272 h 6884359"/>
                <a:gd name="connsiteX24" fmla="*/ 2535833 w 2562565"/>
                <a:gd name="connsiteY24" fmla="*/ 0 h 688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62565" h="6884359">
                  <a:moveTo>
                    <a:pt x="2535833" y="0"/>
                  </a:moveTo>
                  <a:lnTo>
                    <a:pt x="2106829" y="1564627"/>
                  </a:lnTo>
                  <a:lnTo>
                    <a:pt x="1764389" y="2840498"/>
                  </a:lnTo>
                  <a:cubicBezTo>
                    <a:pt x="1731291" y="2910461"/>
                    <a:pt x="1653638" y="2946078"/>
                    <a:pt x="1579803" y="2925726"/>
                  </a:cubicBezTo>
                  <a:cubicBezTo>
                    <a:pt x="1495785" y="2902829"/>
                    <a:pt x="1444864" y="2815057"/>
                    <a:pt x="1467779" y="2731101"/>
                  </a:cubicBezTo>
                  <a:lnTo>
                    <a:pt x="1727472" y="1773244"/>
                  </a:lnTo>
                  <a:cubicBezTo>
                    <a:pt x="1740202" y="1726178"/>
                    <a:pt x="1733837" y="1676568"/>
                    <a:pt x="1709650" y="1633318"/>
                  </a:cubicBezTo>
                  <a:cubicBezTo>
                    <a:pt x="1685463" y="1590068"/>
                    <a:pt x="1646000" y="1559539"/>
                    <a:pt x="1597625" y="1546818"/>
                  </a:cubicBezTo>
                  <a:cubicBezTo>
                    <a:pt x="1499604" y="1520105"/>
                    <a:pt x="1397763" y="1578620"/>
                    <a:pt x="1372303" y="1676568"/>
                  </a:cubicBezTo>
                  <a:lnTo>
                    <a:pt x="977670" y="3131798"/>
                  </a:lnTo>
                  <a:lnTo>
                    <a:pt x="5092" y="6867823"/>
                  </a:lnTo>
                  <a:cubicBezTo>
                    <a:pt x="5092" y="6867823"/>
                    <a:pt x="1273" y="6880544"/>
                    <a:pt x="0" y="6884360"/>
                  </a:cubicBezTo>
                  <a:lnTo>
                    <a:pt x="26733" y="6884360"/>
                  </a:lnTo>
                  <a:lnTo>
                    <a:pt x="1003131" y="3139431"/>
                  </a:lnTo>
                  <a:lnTo>
                    <a:pt x="1397763" y="1684200"/>
                  </a:lnTo>
                  <a:cubicBezTo>
                    <a:pt x="1420677" y="1600245"/>
                    <a:pt x="1508515" y="1549363"/>
                    <a:pt x="1592533" y="1572259"/>
                  </a:cubicBezTo>
                  <a:cubicBezTo>
                    <a:pt x="1633270" y="1583708"/>
                    <a:pt x="1667641" y="1609149"/>
                    <a:pt x="1688009" y="1646039"/>
                  </a:cubicBezTo>
                  <a:cubicBezTo>
                    <a:pt x="1709650" y="1682928"/>
                    <a:pt x="1714742" y="1724906"/>
                    <a:pt x="1703285" y="1766884"/>
                  </a:cubicBezTo>
                  <a:lnTo>
                    <a:pt x="1443591" y="2724741"/>
                  </a:lnTo>
                  <a:cubicBezTo>
                    <a:pt x="1416858" y="2822689"/>
                    <a:pt x="1475417" y="2924453"/>
                    <a:pt x="1573438" y="2949894"/>
                  </a:cubicBezTo>
                  <a:cubicBezTo>
                    <a:pt x="1660003" y="2972792"/>
                    <a:pt x="1750386" y="2930814"/>
                    <a:pt x="1788577" y="2849402"/>
                  </a:cubicBezTo>
                  <a:lnTo>
                    <a:pt x="1788577" y="2848130"/>
                  </a:lnTo>
                  <a:lnTo>
                    <a:pt x="2131016" y="1570987"/>
                  </a:lnTo>
                  <a:lnTo>
                    <a:pt x="2562566" y="1272"/>
                  </a:lnTo>
                  <a:cubicBezTo>
                    <a:pt x="2553655" y="0"/>
                    <a:pt x="2544744" y="0"/>
                    <a:pt x="25358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" name="Title 22">
            <a:extLst>
              <a:ext uri="{FF2B5EF4-FFF2-40B4-BE49-F238E27FC236}">
                <a16:creationId xmlns:a16="http://schemas.microsoft.com/office/drawing/2014/main" id="{B5CBA9FC-00EA-8A28-B3C8-51B322C3409A}"/>
              </a:ext>
            </a:extLst>
          </p:cNvPr>
          <p:cNvSpPr txBox="1">
            <a:spLocks/>
          </p:cNvSpPr>
          <p:nvPr/>
        </p:nvSpPr>
        <p:spPr>
          <a:xfrm>
            <a:off x="962367" y="335280"/>
            <a:ext cx="6732237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Finale </a:t>
            </a:r>
            <a:r>
              <a:rPr lang="en-US" dirty="0" err="1">
                <a:solidFill>
                  <a:schemeClr val="accent1"/>
                </a:solidFill>
              </a:rPr>
              <a:t>Stap</a:t>
            </a:r>
            <a:r>
              <a:rPr lang="en-US">
                <a:solidFill>
                  <a:schemeClr val="accent1"/>
                </a:solidFill>
              </a:rPr>
              <a:t>: </a:t>
            </a:r>
            <a:r>
              <a:rPr lang="en-US"/>
              <a:t>Klik op Gmail </a:t>
            </a:r>
            <a:r>
              <a:rPr lang="en-US" dirty="0"/>
              <a:t>om </a:t>
            </a:r>
            <a:r>
              <a:rPr lang="en-US" dirty="0" err="1"/>
              <a:t>toegang</a:t>
            </a:r>
            <a:r>
              <a:rPr lang="en-US" dirty="0"/>
              <a:t> tot </a:t>
            </a:r>
            <a:r>
              <a:rPr lang="en-US" dirty="0" err="1"/>
              <a:t>jou</a:t>
            </a:r>
            <a:r>
              <a:rPr lang="en-US" dirty="0"/>
              <a:t> e-pos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kry</a:t>
            </a:r>
            <a:endParaRPr lang="en-US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2F6EAC-2243-E14C-0FDC-22FCA8B6DF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541" y="1859280"/>
            <a:ext cx="8193024" cy="29823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C86064-173C-89CC-DA7B-E547040B1D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2017" y="3611726"/>
            <a:ext cx="7775548" cy="3221938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DEA981BC-D54B-88A0-C736-1184B1913C2A}"/>
              </a:ext>
            </a:extLst>
          </p:cNvPr>
          <p:cNvSpPr/>
          <p:nvPr/>
        </p:nvSpPr>
        <p:spPr>
          <a:xfrm rot="8048844">
            <a:off x="6758636" y="933203"/>
            <a:ext cx="1432066" cy="74295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A3C11771-2CB6-8D11-2ED5-48D88E879F71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5A98730-DD95-1BF9-C1B1-C90982FF56E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3" name="Footer Placeholder 83">
            <a:extLst>
              <a:ext uri="{FF2B5EF4-FFF2-40B4-BE49-F238E27FC236}">
                <a16:creationId xmlns:a16="http://schemas.microsoft.com/office/drawing/2014/main" id="{3A98ADDC-0123-B1A5-EDA0-12281305E290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37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E2EA33AE-2E4E-2AD0-7AAD-FF06CBACB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8812" y="923043"/>
            <a:ext cx="4786877" cy="1518315"/>
          </a:xfrm>
        </p:spPr>
        <p:txBody>
          <a:bodyPr>
            <a:no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Geluk</a:t>
            </a:r>
            <a:r>
              <a:rPr lang="en-US" dirty="0">
                <a:solidFill>
                  <a:schemeClr val="tx1"/>
                </a:solidFill>
              </a:rPr>
              <a:t> met </a:t>
            </a:r>
            <a:r>
              <a:rPr lang="en-US" dirty="0" err="1">
                <a:solidFill>
                  <a:schemeClr val="tx1"/>
                </a:solidFill>
              </a:rPr>
              <a:t>jou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err="1">
                <a:solidFill>
                  <a:schemeClr val="tx1"/>
                </a:solidFill>
              </a:rPr>
              <a:t>nuwe</a:t>
            </a:r>
            <a:r>
              <a:rPr lang="en-US">
                <a:solidFill>
                  <a:schemeClr val="tx1"/>
                </a:solidFill>
              </a:rPr>
              <a:t> e-posrekening</a:t>
            </a:r>
            <a:r>
              <a:rPr lang="en-US" dirty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FB04EF3-CC57-2C94-49E0-6F49EAA5217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7443" r="7443"/>
          <a:stretch/>
        </p:blipFill>
        <p:spPr>
          <a:xfrm>
            <a:off x="0" y="-2235"/>
            <a:ext cx="5840730" cy="6862275"/>
          </a:xfr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B8BFA9-FBE9-EDA2-FBB1-C2B55CD7C82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48812" y="2570670"/>
            <a:ext cx="4687132" cy="2284133"/>
          </a:xfrm>
        </p:spPr>
        <p:txBody>
          <a:bodyPr>
            <a:noAutofit/>
          </a:bodyPr>
          <a:lstStyle/>
          <a:p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Jy </a:t>
            </a:r>
            <a:r>
              <a:rPr lang="en-US" sz="2400" dirty="0" err="1">
                <a:solidFill>
                  <a:schemeClr val="tx2"/>
                </a:solidFill>
              </a:rPr>
              <a:t>kan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nou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jou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gebruikers</a:t>
            </a:r>
            <a:r>
              <a:rPr lang="en-US" sz="2400" dirty="0">
                <a:solidFill>
                  <a:schemeClr val="tx2"/>
                </a:solidFill>
              </a:rPr>
              <a:t>-naam </a:t>
            </a:r>
            <a:r>
              <a:rPr lang="en-US" sz="2400" dirty="0" err="1">
                <a:solidFill>
                  <a:schemeClr val="tx2"/>
                </a:solidFill>
              </a:rPr>
              <a:t>en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wagwoord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gebruik</a:t>
            </a:r>
            <a:r>
              <a:rPr lang="en-US" sz="2400" dirty="0">
                <a:solidFill>
                  <a:schemeClr val="tx2"/>
                </a:solidFill>
              </a:rPr>
              <a:t> om op </a:t>
            </a:r>
            <a:r>
              <a:rPr lang="en-US" sz="2400" i="1" dirty="0">
                <a:solidFill>
                  <a:schemeClr val="tx2"/>
                </a:solidFill>
              </a:rPr>
              <a:t>Gmail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en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ander</a:t>
            </a:r>
            <a:r>
              <a:rPr lang="en-US" sz="2400">
                <a:solidFill>
                  <a:schemeClr val="tx2"/>
                </a:solidFill>
              </a:rPr>
              <a:t> </a:t>
            </a:r>
            <a:r>
              <a:rPr lang="en-US" sz="2400" i="1">
                <a:solidFill>
                  <a:schemeClr val="tx2"/>
                </a:solidFill>
              </a:rPr>
              <a:t>Google</a:t>
            </a:r>
            <a:r>
              <a:rPr lang="en-US" sz="2400" dirty="0">
                <a:solidFill>
                  <a:schemeClr val="tx2"/>
                </a:solidFill>
              </a:rPr>
              <a:t>-</a:t>
            </a:r>
            <a:r>
              <a:rPr lang="en-US" sz="2400">
                <a:solidFill>
                  <a:schemeClr val="tx2"/>
                </a:solidFill>
              </a:rPr>
              <a:t>produkte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aan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te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teken</a:t>
            </a:r>
            <a:endParaRPr lang="en-US" sz="2400" dirty="0">
              <a:solidFill>
                <a:schemeClr val="tx2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73E677C-B30B-9361-1557-EE90A7448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929081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9511001-6F2E-D16C-C5A6-4486407F6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498189" y="17722"/>
            <a:ext cx="2545001" cy="6837172"/>
          </a:xfrm>
          <a:custGeom>
            <a:avLst/>
            <a:gdLst>
              <a:gd name="connsiteX0" fmla="*/ 2518452 w 2545001"/>
              <a:gd name="connsiteY0" fmla="*/ 0 h 6837172"/>
              <a:gd name="connsiteX1" fmla="*/ 1701725 w 2545001"/>
              <a:gd name="connsiteY1" fmla="*/ 3172236 h 6837172"/>
              <a:gd name="connsiteX2" fmla="*/ 1361633 w 2545001"/>
              <a:gd name="connsiteY2" fmla="*/ 4439362 h 6837172"/>
              <a:gd name="connsiteX3" fmla="*/ 1178312 w 2545001"/>
              <a:gd name="connsiteY3" fmla="*/ 4524005 h 6837172"/>
              <a:gd name="connsiteX4" fmla="*/ 1067055 w 2545001"/>
              <a:gd name="connsiteY4" fmla="*/ 4330715 h 6837172"/>
              <a:gd name="connsiteX5" fmla="*/ 1324969 w 2545001"/>
              <a:gd name="connsiteY5" fmla="*/ 3379423 h 6837172"/>
              <a:gd name="connsiteX6" fmla="*/ 1307268 w 2545001"/>
              <a:gd name="connsiteY6" fmla="*/ 3240456 h 6837172"/>
              <a:gd name="connsiteX7" fmla="*/ 1196012 w 2545001"/>
              <a:gd name="connsiteY7" fmla="*/ 3154549 h 6837172"/>
              <a:gd name="connsiteX8" fmla="*/ 972233 w 2545001"/>
              <a:gd name="connsiteY8" fmla="*/ 3283409 h 6837172"/>
              <a:gd name="connsiteX9" fmla="*/ 580306 w 2545001"/>
              <a:gd name="connsiteY9" fmla="*/ 4728666 h 6837172"/>
              <a:gd name="connsiteX10" fmla="*/ 5057 w 2545001"/>
              <a:gd name="connsiteY10" fmla="*/ 6820750 h 6837172"/>
              <a:gd name="connsiteX11" fmla="*/ 0 w 2545001"/>
              <a:gd name="connsiteY11" fmla="*/ 6837173 h 6837172"/>
              <a:gd name="connsiteX12" fmla="*/ 26550 w 2545001"/>
              <a:gd name="connsiteY12" fmla="*/ 6837173 h 6837172"/>
              <a:gd name="connsiteX13" fmla="*/ 605591 w 2545001"/>
              <a:gd name="connsiteY13" fmla="*/ 4736246 h 6837172"/>
              <a:gd name="connsiteX14" fmla="*/ 997519 w 2545001"/>
              <a:gd name="connsiteY14" fmla="*/ 3290990 h 6837172"/>
              <a:gd name="connsiteX15" fmla="*/ 1190954 w 2545001"/>
              <a:gd name="connsiteY15" fmla="*/ 3179816 h 6837172"/>
              <a:gd name="connsiteX16" fmla="*/ 1285776 w 2545001"/>
              <a:gd name="connsiteY16" fmla="*/ 3253089 h 6837172"/>
              <a:gd name="connsiteX17" fmla="*/ 1300947 w 2545001"/>
              <a:gd name="connsiteY17" fmla="*/ 3373106 h 6837172"/>
              <a:gd name="connsiteX18" fmla="*/ 1043033 w 2545001"/>
              <a:gd name="connsiteY18" fmla="*/ 4324398 h 6837172"/>
              <a:gd name="connsiteX19" fmla="*/ 1171990 w 2545001"/>
              <a:gd name="connsiteY19" fmla="*/ 4548009 h 6837172"/>
              <a:gd name="connsiteX20" fmla="*/ 1385654 w 2545001"/>
              <a:gd name="connsiteY20" fmla="*/ 4448205 h 6837172"/>
              <a:gd name="connsiteX21" fmla="*/ 1385654 w 2545001"/>
              <a:gd name="connsiteY21" fmla="*/ 4446942 h 6837172"/>
              <a:gd name="connsiteX22" fmla="*/ 1725746 w 2545001"/>
              <a:gd name="connsiteY22" fmla="*/ 3178553 h 6837172"/>
              <a:gd name="connsiteX23" fmla="*/ 2545002 w 2545001"/>
              <a:gd name="connsiteY23" fmla="*/ 1263 h 6837172"/>
              <a:gd name="connsiteX24" fmla="*/ 2518452 w 2545001"/>
              <a:gd name="connsiteY24" fmla="*/ 0 h 6837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45001" h="6837172">
                <a:moveTo>
                  <a:pt x="2518452" y="0"/>
                </a:moveTo>
                <a:lnTo>
                  <a:pt x="1701725" y="3172236"/>
                </a:lnTo>
                <a:lnTo>
                  <a:pt x="1361633" y="4439362"/>
                </a:lnTo>
                <a:cubicBezTo>
                  <a:pt x="1328761" y="4508845"/>
                  <a:pt x="1251640" y="4544219"/>
                  <a:pt x="1178312" y="4524005"/>
                </a:cubicBezTo>
                <a:cubicBezTo>
                  <a:pt x="1094869" y="4501265"/>
                  <a:pt x="1044298" y="4414095"/>
                  <a:pt x="1067055" y="4330715"/>
                </a:cubicBezTo>
                <a:lnTo>
                  <a:pt x="1324969" y="3379423"/>
                </a:lnTo>
                <a:cubicBezTo>
                  <a:pt x="1337611" y="3332679"/>
                  <a:pt x="1331290" y="3283409"/>
                  <a:pt x="1307268" y="3240456"/>
                </a:cubicBezTo>
                <a:cubicBezTo>
                  <a:pt x="1283247" y="3197503"/>
                  <a:pt x="1244054" y="3167183"/>
                  <a:pt x="1196012" y="3154549"/>
                </a:cubicBezTo>
                <a:cubicBezTo>
                  <a:pt x="1098662" y="3128019"/>
                  <a:pt x="997519" y="3186133"/>
                  <a:pt x="972233" y="3283409"/>
                </a:cubicBezTo>
                <a:lnTo>
                  <a:pt x="580306" y="4728666"/>
                </a:lnTo>
                <a:lnTo>
                  <a:pt x="5057" y="6820750"/>
                </a:lnTo>
                <a:cubicBezTo>
                  <a:pt x="5057" y="6820750"/>
                  <a:pt x="1264" y="6833383"/>
                  <a:pt x="0" y="6837173"/>
                </a:cubicBezTo>
                <a:lnTo>
                  <a:pt x="26550" y="6837173"/>
                </a:lnTo>
                <a:lnTo>
                  <a:pt x="605591" y="4736246"/>
                </a:lnTo>
                <a:lnTo>
                  <a:pt x="997519" y="3290990"/>
                </a:lnTo>
                <a:cubicBezTo>
                  <a:pt x="1020276" y="3207609"/>
                  <a:pt x="1107512" y="3157076"/>
                  <a:pt x="1190954" y="3179816"/>
                </a:cubicBezTo>
                <a:cubicBezTo>
                  <a:pt x="1231411" y="3191186"/>
                  <a:pt x="1265547" y="3216453"/>
                  <a:pt x="1285776" y="3253089"/>
                </a:cubicBezTo>
                <a:cubicBezTo>
                  <a:pt x="1307268" y="3289726"/>
                  <a:pt x="1312326" y="3331416"/>
                  <a:pt x="1300947" y="3373106"/>
                </a:cubicBezTo>
                <a:lnTo>
                  <a:pt x="1043033" y="4324398"/>
                </a:lnTo>
                <a:cubicBezTo>
                  <a:pt x="1016483" y="4421675"/>
                  <a:pt x="1074640" y="4522742"/>
                  <a:pt x="1171990" y="4548009"/>
                </a:cubicBezTo>
                <a:cubicBezTo>
                  <a:pt x="1257961" y="4570749"/>
                  <a:pt x="1347725" y="4529059"/>
                  <a:pt x="1385654" y="4448205"/>
                </a:cubicBezTo>
                <a:lnTo>
                  <a:pt x="1385654" y="4446942"/>
                </a:lnTo>
                <a:lnTo>
                  <a:pt x="1725746" y="3178553"/>
                </a:lnTo>
                <a:lnTo>
                  <a:pt x="2545002" y="1263"/>
                </a:lnTo>
                <a:cubicBezTo>
                  <a:pt x="2536151" y="0"/>
                  <a:pt x="2527302" y="0"/>
                  <a:pt x="2518452" y="0"/>
                </a:cubicBezTo>
                <a:close/>
              </a:path>
            </a:pathLst>
          </a:custGeom>
          <a:solidFill>
            <a:schemeClr val="accent1"/>
          </a:solidFill>
          <a:ln w="1263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C60B4C-A889-AE2A-174F-B4B69A044D7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3" name="Footer Placeholder 83">
            <a:extLst>
              <a:ext uri="{FF2B5EF4-FFF2-40B4-BE49-F238E27FC236}">
                <a16:creationId xmlns:a16="http://schemas.microsoft.com/office/drawing/2014/main" id="{4F7CEE29-8604-D848-991F-F177C06FFF08}"/>
              </a:ext>
            </a:extLst>
          </p:cNvPr>
          <p:cNvSpPr txBox="1">
            <a:spLocks/>
          </p:cNvSpPr>
          <p:nvPr/>
        </p:nvSpPr>
        <p:spPr>
          <a:xfrm>
            <a:off x="8924544" y="6384021"/>
            <a:ext cx="20990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Computers, part of your life – Grade 10</a:t>
            </a:r>
            <a:endParaRPr lang="en-US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D21473-5557-843F-46AC-7B172B1DE10B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579A2C47-EA7D-7375-F35A-C759D4FC2058}"/>
              </a:ext>
            </a:extLst>
          </p:cNvPr>
          <p:cNvSpPr txBox="1">
            <a:spLocks/>
          </p:cNvSpPr>
          <p:nvPr/>
        </p:nvSpPr>
        <p:spPr>
          <a:xfrm>
            <a:off x="9262919" y="4984115"/>
            <a:ext cx="4687132" cy="869722"/>
          </a:xfrm>
          <a:prstGeom prst="rect">
            <a:avLst/>
          </a:prstGeom>
        </p:spPr>
        <p:txBody>
          <a:bodyPr vert="horz" lIns="91440" tIns="0" rIns="0" bIns="45720" rtlCol="0">
            <a:noAutofit/>
          </a:bodyPr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ourier New" panose="02070309020205020404" pitchFamily="49" charset="0"/>
              <a:buChar char="o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74320" indent="-27432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ourier New" panose="02070309020205020404" pitchFamily="49" charset="0"/>
              <a:buChar char="o"/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74320" indent="-27432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ourier New" panose="02070309020205020404" pitchFamily="49" charset="0"/>
              <a:buChar char="o"/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74320" indent="-27432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ourier New" panose="02070309020205020404" pitchFamily="49" charset="0"/>
              <a:buChar char="o"/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All images created by Co-Pilot</a:t>
            </a:r>
          </a:p>
        </p:txBody>
      </p:sp>
      <p:sp>
        <p:nvSpPr>
          <p:cNvPr id="4" name="Footer Placeholder 83">
            <a:extLst>
              <a:ext uri="{FF2B5EF4-FFF2-40B4-BE49-F238E27FC236}">
                <a16:creationId xmlns:a16="http://schemas.microsoft.com/office/drawing/2014/main" id="{6085632E-E58A-D372-F8CE-C37BE7AEEC4E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01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6835F-3A6A-2513-5493-D7B8640F13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f-ZA" dirty="0">
                <a:solidFill>
                  <a:schemeClr val="tx2"/>
                </a:solidFill>
              </a:rPr>
              <a:t>Inhoud</a:t>
            </a: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89FC4D6F-C7CF-AC89-5D34-1F5B9445047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23870" r="23870"/>
          <a:stretch/>
        </p:blipFill>
        <p:spPr/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0E7F7-FCB1-7951-8602-49492D39E5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0364"/>
            <a:ext cx="617912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8" name="Summary Zoom 7">
                <a:extLst>
                  <a:ext uri="{FF2B5EF4-FFF2-40B4-BE49-F238E27FC236}">
                    <a16:creationId xmlns:a16="http://schemas.microsoft.com/office/drawing/2014/main" id="{67DF64AB-AEE9-072A-65AB-F9E692B68B4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38162517"/>
                  </p:ext>
                </p:extLst>
              </p:nvPr>
            </p:nvGraphicFramePr>
            <p:xfrm>
              <a:off x="796925" y="2252663"/>
              <a:ext cx="5797550" cy="3051175"/>
            </p:xfrm>
            <a:graphic>
              <a:graphicData uri="http://schemas.microsoft.com/office/powerpoint/2016/summaryzoom">
                <psuz:summaryZm>
                  <psuz:summaryZmObj sectionId="{573F081B-3927-44FD-A61E-272D9B8D491D}">
                    <psuz:zmPr id="{AEDE9374-8D2A-4EA8-AF7C-33318B3AA699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12068" y="106792"/>
                          <a:ext cx="2440939" cy="137302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62707742-3D2A-4DF8-9E18-E6F50524986A}">
                    <psuz:zmPr id="{B4EC0BA4-4751-400D-9C85-607EC5749070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2944542" y="106792"/>
                          <a:ext cx="2440939" cy="137302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83BB3C7D-AADE-4D38-8870-0984BE9518E3}">
                    <psuz:zmPr id="{AE944037-81C1-4C6A-B1B3-CC151538DE3A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12068" y="1571355"/>
                          <a:ext cx="2440939" cy="137302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2AD12EB5-3E0F-4774-B6AA-C92E1B35800E}">
                    <psuz:zmPr id="{5A71CE46-7125-431D-85BA-3C3561C6745D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2944542" y="1571355"/>
                          <a:ext cx="2440939" cy="137302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8" name="Summary Zoom 7">
                <a:extLst>
                  <a:ext uri="{FF2B5EF4-FFF2-40B4-BE49-F238E27FC236}">
                    <a16:creationId xmlns:a16="http://schemas.microsoft.com/office/drawing/2014/main" id="{67DF64AB-AEE9-072A-65AB-F9E692B68B42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796925" y="2252663"/>
                <a:ext cx="5797550" cy="3051175"/>
                <a:chOff x="796925" y="2252663"/>
                <a:chExt cx="5797550" cy="3051175"/>
              </a:xfrm>
            </p:grpSpPr>
            <p:pic>
              <p:nvPicPr>
                <p:cNvPr id="3" name="Picture 3">
                  <a:hlinkClick r:id="rId7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208993" y="2359455"/>
                  <a:ext cx="2440939" cy="1373028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4" name="Picture 4">
                  <a:hlinkClick r:id="rId8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741467" y="2359455"/>
                  <a:ext cx="2440939" cy="1373028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5" name="Picture 5">
                  <a:hlinkClick r:id="rId9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208993" y="3824018"/>
                  <a:ext cx="2440939" cy="1373028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7" name="Picture 7">
                  <a:hlinkClick r:id="rId10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741467" y="3824018"/>
                  <a:ext cx="2440939" cy="1373028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</p:grp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7B20EAF7-C9CA-AF17-5037-F795878633B8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10" name="Footer Placeholder 83">
            <a:extLst>
              <a:ext uri="{FF2B5EF4-FFF2-40B4-BE49-F238E27FC236}">
                <a16:creationId xmlns:a16="http://schemas.microsoft.com/office/drawing/2014/main" id="{0C010DBC-B557-AC29-27B5-8770D203E5D4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50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0F88C39-60B8-7163-0602-9B68A9FCD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8546" y="6290774"/>
            <a:ext cx="617912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C51E62-7F55-3B6A-FF5F-39D8CFE74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322" y="320040"/>
            <a:ext cx="7886874" cy="1017147"/>
          </a:xfrm>
        </p:spPr>
        <p:txBody>
          <a:bodyPr>
            <a:noAutofit/>
          </a:bodyPr>
          <a:lstStyle/>
          <a:p>
            <a:r>
              <a:rPr lang="en-US" dirty="0"/>
              <a:t>‘n </a:t>
            </a:r>
            <a:r>
              <a:rPr lang="en-US"/>
              <a:t>Web-</a:t>
            </a:r>
            <a:r>
              <a:rPr lang="en-US" err="1"/>
              <a:t>gebaseerde</a:t>
            </a:r>
            <a:r>
              <a:rPr lang="en-US"/>
              <a:t> e-posrekening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BC786-DACF-D63D-553F-4EDB8E95A2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242" y="1749479"/>
            <a:ext cx="788639" cy="533400"/>
          </a:xfrm>
        </p:spPr>
        <p:txBody>
          <a:bodyPr/>
          <a:lstStyle/>
          <a:p>
            <a:r>
              <a:rPr lang="en-US" dirty="0"/>
              <a:t>o1.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4B3C1A-3346-F617-2EC7-C16586CF19B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643379" y="1749479"/>
            <a:ext cx="5885179" cy="533400"/>
          </a:xfrm>
        </p:spPr>
        <p:txBody>
          <a:bodyPr>
            <a:normAutofit/>
          </a:bodyPr>
          <a:lstStyle/>
          <a:p>
            <a:r>
              <a:rPr lang="en-US" dirty="0" err="1"/>
              <a:t>Draagbaar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toegangklik</a:t>
            </a:r>
            <a:r>
              <a:rPr lang="en-US" dirty="0"/>
              <a:t> </a:t>
            </a:r>
            <a:r>
              <a:rPr lang="en-US" dirty="0" err="1"/>
              <a:t>vanaf</a:t>
            </a:r>
            <a:r>
              <a:rPr lang="en-US" dirty="0"/>
              <a:t> </a:t>
            </a:r>
            <a:r>
              <a:rPr lang="en-US" dirty="0" err="1"/>
              <a:t>enige</a:t>
            </a:r>
            <a:r>
              <a:rPr lang="en-US" dirty="0"/>
              <a:t> </a:t>
            </a:r>
            <a:r>
              <a:rPr lang="en-US" dirty="0" err="1"/>
              <a:t>plek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880F1A-5BCC-F84F-3EED-7FA660DEB3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4242" y="2378035"/>
            <a:ext cx="788639" cy="533400"/>
          </a:xfrm>
        </p:spPr>
        <p:txBody>
          <a:bodyPr/>
          <a:lstStyle/>
          <a:p>
            <a:r>
              <a:rPr lang="en-US" dirty="0"/>
              <a:t>o2.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A9475A-A652-4BB2-F82D-18D978C397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643379" y="2378035"/>
            <a:ext cx="5885179" cy="533400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Ook ‘webmail’ genoem: </a:t>
            </a:r>
            <a:r>
              <a:rPr lang="en-US" dirty="0"/>
              <a:t>Gmail, Hotmail, Yahoo, Outlook</a:t>
            </a:r>
            <a:r>
              <a:rPr lang="en-US"/>
              <a:t>, ens.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BA4606E-0589-2AE6-3A39-D84CDB2487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4242" y="3006909"/>
            <a:ext cx="788639" cy="533400"/>
          </a:xfrm>
        </p:spPr>
        <p:txBody>
          <a:bodyPr/>
          <a:lstStyle/>
          <a:p>
            <a:r>
              <a:rPr lang="en-US" dirty="0"/>
              <a:t>o3.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E5E134-360B-2943-34EC-C57477A8C82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3379" y="3009613"/>
            <a:ext cx="5885179" cy="533400"/>
          </a:xfrm>
        </p:spPr>
        <p:txBody>
          <a:bodyPr>
            <a:normAutofit/>
          </a:bodyPr>
          <a:lstStyle/>
          <a:p>
            <a:r>
              <a:rPr lang="en-US" dirty="0"/>
              <a:t>E-posse word op </a:t>
            </a:r>
            <a:r>
              <a:rPr lang="en-US" dirty="0" err="1"/>
              <a:t>webbediener</a:t>
            </a:r>
            <a:r>
              <a:rPr lang="en-US" dirty="0"/>
              <a:t> </a:t>
            </a:r>
            <a:r>
              <a:rPr lang="en-US" dirty="0" err="1"/>
              <a:t>gerugsteun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0E7CD20-3130-C2BD-2379-6EB766F556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4242" y="3635783"/>
            <a:ext cx="788639" cy="533400"/>
          </a:xfrm>
        </p:spPr>
        <p:txBody>
          <a:bodyPr/>
          <a:lstStyle/>
          <a:p>
            <a:r>
              <a:rPr lang="en-US" dirty="0"/>
              <a:t>o4.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C7F6B17-F299-A158-A26D-47FCD7A1971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643379" y="3638169"/>
            <a:ext cx="5885179" cy="533400"/>
          </a:xfrm>
        </p:spPr>
        <p:txBody>
          <a:bodyPr/>
          <a:lstStyle/>
          <a:p>
            <a:r>
              <a:rPr lang="en-US" dirty="0" err="1"/>
              <a:t>Nie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 om ‘n </a:t>
            </a:r>
            <a:r>
              <a:rPr lang="en-US" dirty="0" err="1"/>
              <a:t>toepassing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laai</a:t>
            </a:r>
            <a:r>
              <a:rPr lang="en-US" dirty="0"/>
              <a:t> </a:t>
            </a:r>
            <a:r>
              <a:rPr lang="en-US" dirty="0" err="1"/>
              <a:t>nie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C4E845-9A78-36A5-60F3-A22DFD9382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4242" y="4264656"/>
            <a:ext cx="788639" cy="533400"/>
          </a:xfrm>
        </p:spPr>
        <p:txBody>
          <a:bodyPr/>
          <a:lstStyle/>
          <a:p>
            <a:r>
              <a:rPr lang="en-US" dirty="0"/>
              <a:t>o5.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25FE4BA-08C1-FBA0-844E-67EA0062904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643379" y="4269747"/>
            <a:ext cx="5885179" cy="533400"/>
          </a:xfrm>
        </p:spPr>
        <p:txBody>
          <a:bodyPr/>
          <a:lstStyle/>
          <a:p>
            <a:r>
              <a:rPr lang="en-US"/>
              <a:t>E-pos </a:t>
            </a:r>
            <a:r>
              <a:rPr lang="en-US" dirty="0" err="1"/>
              <a:t>aanlyn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op </a:t>
            </a:r>
            <a:r>
              <a:rPr lang="en-US" dirty="0" err="1"/>
              <a:t>jou</a:t>
            </a:r>
            <a:r>
              <a:rPr lang="en-US" dirty="0"/>
              <a:t> </a:t>
            </a:r>
            <a:r>
              <a:rPr lang="en-US" dirty="0" err="1"/>
              <a:t>toestel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8B1A91E-7D63-4E15-B7EA-0453BC152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70364" y="-23539"/>
            <a:ext cx="2562565" cy="6885155"/>
            <a:chOff x="7370364" y="-23539"/>
            <a:chExt cx="2562565" cy="6885155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F0A32002-CC31-2B6D-7A5D-66EDF27611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7829202" y="5156615"/>
              <a:ext cx="878334" cy="1705001"/>
            </a:xfrm>
            <a:prstGeom prst="rect">
              <a:avLst/>
            </a:prstGeom>
          </p:spPr>
        </p:pic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19D6ED2-972A-D3E9-ADCE-6524C8278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370364" y="-23539"/>
              <a:ext cx="2562565" cy="6884359"/>
            </a:xfrm>
            <a:custGeom>
              <a:avLst/>
              <a:gdLst>
                <a:gd name="connsiteX0" fmla="*/ 2535833 w 2562565"/>
                <a:gd name="connsiteY0" fmla="*/ 0 h 6884359"/>
                <a:gd name="connsiteX1" fmla="*/ 2106829 w 2562565"/>
                <a:gd name="connsiteY1" fmla="*/ 1564627 h 6884359"/>
                <a:gd name="connsiteX2" fmla="*/ 1764389 w 2562565"/>
                <a:gd name="connsiteY2" fmla="*/ 2840498 h 6884359"/>
                <a:gd name="connsiteX3" fmla="*/ 1579803 w 2562565"/>
                <a:gd name="connsiteY3" fmla="*/ 2925726 h 6884359"/>
                <a:gd name="connsiteX4" fmla="*/ 1467779 w 2562565"/>
                <a:gd name="connsiteY4" fmla="*/ 2731101 h 6884359"/>
                <a:gd name="connsiteX5" fmla="*/ 1727472 w 2562565"/>
                <a:gd name="connsiteY5" fmla="*/ 1773244 h 6884359"/>
                <a:gd name="connsiteX6" fmla="*/ 1709650 w 2562565"/>
                <a:gd name="connsiteY6" fmla="*/ 1633318 h 6884359"/>
                <a:gd name="connsiteX7" fmla="*/ 1597625 w 2562565"/>
                <a:gd name="connsiteY7" fmla="*/ 1546818 h 6884359"/>
                <a:gd name="connsiteX8" fmla="*/ 1372303 w 2562565"/>
                <a:gd name="connsiteY8" fmla="*/ 1676568 h 6884359"/>
                <a:gd name="connsiteX9" fmla="*/ 977670 w 2562565"/>
                <a:gd name="connsiteY9" fmla="*/ 3131798 h 6884359"/>
                <a:gd name="connsiteX10" fmla="*/ 5092 w 2562565"/>
                <a:gd name="connsiteY10" fmla="*/ 6867823 h 6884359"/>
                <a:gd name="connsiteX11" fmla="*/ 0 w 2562565"/>
                <a:gd name="connsiteY11" fmla="*/ 6884360 h 6884359"/>
                <a:gd name="connsiteX12" fmla="*/ 26733 w 2562565"/>
                <a:gd name="connsiteY12" fmla="*/ 6884360 h 6884359"/>
                <a:gd name="connsiteX13" fmla="*/ 1003131 w 2562565"/>
                <a:gd name="connsiteY13" fmla="*/ 3139431 h 6884359"/>
                <a:gd name="connsiteX14" fmla="*/ 1397763 w 2562565"/>
                <a:gd name="connsiteY14" fmla="*/ 1684200 h 6884359"/>
                <a:gd name="connsiteX15" fmla="*/ 1592533 w 2562565"/>
                <a:gd name="connsiteY15" fmla="*/ 1572259 h 6884359"/>
                <a:gd name="connsiteX16" fmla="*/ 1688009 w 2562565"/>
                <a:gd name="connsiteY16" fmla="*/ 1646039 h 6884359"/>
                <a:gd name="connsiteX17" fmla="*/ 1703285 w 2562565"/>
                <a:gd name="connsiteY17" fmla="*/ 1766884 h 6884359"/>
                <a:gd name="connsiteX18" fmla="*/ 1443591 w 2562565"/>
                <a:gd name="connsiteY18" fmla="*/ 2724741 h 6884359"/>
                <a:gd name="connsiteX19" fmla="*/ 1573438 w 2562565"/>
                <a:gd name="connsiteY19" fmla="*/ 2949894 h 6884359"/>
                <a:gd name="connsiteX20" fmla="*/ 1788577 w 2562565"/>
                <a:gd name="connsiteY20" fmla="*/ 2849402 h 6884359"/>
                <a:gd name="connsiteX21" fmla="*/ 1788577 w 2562565"/>
                <a:gd name="connsiteY21" fmla="*/ 2848130 h 6884359"/>
                <a:gd name="connsiteX22" fmla="*/ 2131016 w 2562565"/>
                <a:gd name="connsiteY22" fmla="*/ 1570987 h 6884359"/>
                <a:gd name="connsiteX23" fmla="*/ 2562566 w 2562565"/>
                <a:gd name="connsiteY23" fmla="*/ 1272 h 6884359"/>
                <a:gd name="connsiteX24" fmla="*/ 2535833 w 2562565"/>
                <a:gd name="connsiteY24" fmla="*/ 0 h 688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62565" h="6884359">
                  <a:moveTo>
                    <a:pt x="2535833" y="0"/>
                  </a:moveTo>
                  <a:lnTo>
                    <a:pt x="2106829" y="1564627"/>
                  </a:lnTo>
                  <a:lnTo>
                    <a:pt x="1764389" y="2840498"/>
                  </a:lnTo>
                  <a:cubicBezTo>
                    <a:pt x="1731291" y="2910461"/>
                    <a:pt x="1653638" y="2946078"/>
                    <a:pt x="1579803" y="2925726"/>
                  </a:cubicBezTo>
                  <a:cubicBezTo>
                    <a:pt x="1495785" y="2902829"/>
                    <a:pt x="1444864" y="2815057"/>
                    <a:pt x="1467779" y="2731101"/>
                  </a:cubicBezTo>
                  <a:lnTo>
                    <a:pt x="1727472" y="1773244"/>
                  </a:lnTo>
                  <a:cubicBezTo>
                    <a:pt x="1740202" y="1726178"/>
                    <a:pt x="1733837" y="1676568"/>
                    <a:pt x="1709650" y="1633318"/>
                  </a:cubicBezTo>
                  <a:cubicBezTo>
                    <a:pt x="1685463" y="1590068"/>
                    <a:pt x="1646000" y="1559539"/>
                    <a:pt x="1597625" y="1546818"/>
                  </a:cubicBezTo>
                  <a:cubicBezTo>
                    <a:pt x="1499604" y="1520105"/>
                    <a:pt x="1397763" y="1578620"/>
                    <a:pt x="1372303" y="1676568"/>
                  </a:cubicBezTo>
                  <a:lnTo>
                    <a:pt x="977670" y="3131798"/>
                  </a:lnTo>
                  <a:lnTo>
                    <a:pt x="5092" y="6867823"/>
                  </a:lnTo>
                  <a:cubicBezTo>
                    <a:pt x="5092" y="6867823"/>
                    <a:pt x="1273" y="6880544"/>
                    <a:pt x="0" y="6884360"/>
                  </a:cubicBezTo>
                  <a:lnTo>
                    <a:pt x="26733" y="6884360"/>
                  </a:lnTo>
                  <a:lnTo>
                    <a:pt x="1003131" y="3139431"/>
                  </a:lnTo>
                  <a:lnTo>
                    <a:pt x="1397763" y="1684200"/>
                  </a:lnTo>
                  <a:cubicBezTo>
                    <a:pt x="1420677" y="1600245"/>
                    <a:pt x="1508515" y="1549363"/>
                    <a:pt x="1592533" y="1572259"/>
                  </a:cubicBezTo>
                  <a:cubicBezTo>
                    <a:pt x="1633270" y="1583708"/>
                    <a:pt x="1667641" y="1609149"/>
                    <a:pt x="1688009" y="1646039"/>
                  </a:cubicBezTo>
                  <a:cubicBezTo>
                    <a:pt x="1709650" y="1682928"/>
                    <a:pt x="1714742" y="1724906"/>
                    <a:pt x="1703285" y="1766884"/>
                  </a:cubicBezTo>
                  <a:lnTo>
                    <a:pt x="1443591" y="2724741"/>
                  </a:lnTo>
                  <a:cubicBezTo>
                    <a:pt x="1416858" y="2822689"/>
                    <a:pt x="1475417" y="2924453"/>
                    <a:pt x="1573438" y="2949894"/>
                  </a:cubicBezTo>
                  <a:cubicBezTo>
                    <a:pt x="1660003" y="2972792"/>
                    <a:pt x="1750386" y="2930814"/>
                    <a:pt x="1788577" y="2849402"/>
                  </a:cubicBezTo>
                  <a:lnTo>
                    <a:pt x="1788577" y="2848130"/>
                  </a:lnTo>
                  <a:lnTo>
                    <a:pt x="2131016" y="1570987"/>
                  </a:lnTo>
                  <a:lnTo>
                    <a:pt x="2562566" y="1272"/>
                  </a:lnTo>
                  <a:cubicBezTo>
                    <a:pt x="2553655" y="0"/>
                    <a:pt x="2544744" y="0"/>
                    <a:pt x="25358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28" name="Picture Placeholder 27" descr="A yellow rectangular object with a black center&#10;&#10;Description automatically generated with medium confidence">
            <a:extLst>
              <a:ext uri="{FF2B5EF4-FFF2-40B4-BE49-F238E27FC236}">
                <a16:creationId xmlns:a16="http://schemas.microsoft.com/office/drawing/2014/main" id="{6BF9425C-CBA3-6ACD-9A0F-CE5364B93AD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l="10986" r="10986"/>
          <a:stretch>
            <a:fillRect/>
          </a:stretch>
        </p:blipFill>
        <p:spPr/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B082BA4-20CF-9360-7A3E-33DDC5F977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5450" y="4387168"/>
            <a:ext cx="1943100" cy="1828800"/>
          </a:xfrm>
          <a:prstGeom prst="round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CE8267E-2AC7-45BF-93A5-B0F1DCFCF1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6602" y="2299486"/>
            <a:ext cx="1988272" cy="1988272"/>
          </a:xfrm>
          <a:prstGeom prst="round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F026103-7852-F404-6156-F934C99A1B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32929" y="348928"/>
            <a:ext cx="1890536" cy="1782505"/>
          </a:xfrm>
          <a:prstGeom prst="roundRect">
            <a:avLst/>
          </a:prstGeom>
        </p:spPr>
      </p:pic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510F30D2-E157-7F2B-78E6-62FB2805919D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4F8C5D2-483E-438A-FDC4-2C44A04877F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2" name="Footer Placeholder 83">
            <a:extLst>
              <a:ext uri="{FF2B5EF4-FFF2-40B4-BE49-F238E27FC236}">
                <a16:creationId xmlns:a16="http://schemas.microsoft.com/office/drawing/2014/main" id="{F0A916A6-E409-7DED-F0AE-717EFA3F4B0B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97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9" grpId="0" build="p"/>
      <p:bldP spid="11" grpId="0" build="p"/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E2EA33AE-2E4E-2AD0-7AAD-FF06CBACB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15541" y="715654"/>
            <a:ext cx="4786877" cy="1518315"/>
          </a:xfrm>
        </p:spPr>
        <p:txBody>
          <a:bodyPr/>
          <a:lstStyle/>
          <a:p>
            <a:r>
              <a:rPr lang="en-US" dirty="0"/>
              <a:t>Creating a Google account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FB04EF3-CC57-2C94-49E0-6F49EAA5217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7443" r="7443"/>
          <a:stretch/>
        </p:blipFill>
        <p:spPr>
          <a:xfrm>
            <a:off x="0" y="-2235"/>
            <a:ext cx="5840730" cy="6862275"/>
          </a:xfr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B8BFA9-FBE9-EDA2-FBB1-C2B55CD7C82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12297" y="1882250"/>
            <a:ext cx="4687132" cy="4758695"/>
          </a:xfrm>
        </p:spPr>
        <p:txBody>
          <a:bodyPr>
            <a:noAutofit/>
          </a:bodyPr>
          <a:lstStyle/>
          <a:p>
            <a:endParaRPr lang="en-US" sz="18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1800" dirty="0" err="1">
                <a:solidFill>
                  <a:schemeClr val="tx1"/>
                </a:solidFill>
              </a:rPr>
              <a:t>Daar</a:t>
            </a:r>
            <a:r>
              <a:rPr lang="en-US" sz="1800" dirty="0">
                <a:solidFill>
                  <a:schemeClr val="tx1"/>
                </a:solidFill>
              </a:rPr>
              <a:t> is </a:t>
            </a:r>
            <a:r>
              <a:rPr lang="en-US" sz="1800" dirty="0" err="1">
                <a:solidFill>
                  <a:schemeClr val="tx1"/>
                </a:solidFill>
              </a:rPr>
              <a:t>biljoene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mense</a:t>
            </a:r>
            <a:r>
              <a:rPr lang="en-US" sz="1800" dirty="0">
                <a:solidFill>
                  <a:schemeClr val="tx1"/>
                </a:solidFill>
              </a:rPr>
              <a:t> in die </a:t>
            </a:r>
            <a:r>
              <a:rPr lang="en-US" sz="1800" dirty="0" err="1">
                <a:solidFill>
                  <a:schemeClr val="tx1"/>
                </a:solidFill>
              </a:rPr>
              <a:t>wêreld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en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baie</a:t>
            </a:r>
            <a:r>
              <a:rPr lang="en-US" sz="1800" dirty="0">
                <a:solidFill>
                  <a:schemeClr val="tx1"/>
                </a:solidFill>
              </a:rPr>
              <a:t> van </a:t>
            </a:r>
            <a:r>
              <a:rPr lang="en-US" sz="1800" dirty="0" err="1">
                <a:solidFill>
                  <a:schemeClr val="tx1"/>
                </a:solidFill>
              </a:rPr>
              <a:t>hulle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gebruik</a:t>
            </a:r>
            <a:r>
              <a:rPr lang="en-US" sz="1800" dirty="0">
                <a:solidFill>
                  <a:schemeClr val="tx1"/>
                </a:solidFill>
              </a:rPr>
              <a:t> Gmail. Om </a:t>
            </a:r>
            <a:r>
              <a:rPr lang="en-US" sz="1800" dirty="0" err="1">
                <a:solidFill>
                  <a:schemeClr val="tx1"/>
                </a:solidFill>
              </a:rPr>
              <a:t>seker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te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maak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jy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ontvang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slegs</a:t>
            </a:r>
            <a:r>
              <a:rPr lang="en-US" sz="1800" dirty="0">
                <a:solidFill>
                  <a:schemeClr val="tx1"/>
                </a:solidFill>
              </a:rPr>
              <a:t> e-pos wat </a:t>
            </a:r>
            <a:r>
              <a:rPr lang="en-US" sz="1800" dirty="0" err="1">
                <a:solidFill>
                  <a:schemeClr val="tx1"/>
                </a:solidFill>
              </a:rPr>
              <a:t>vir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jou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bedoel</a:t>
            </a:r>
            <a:r>
              <a:rPr lang="en-US" sz="1800" dirty="0">
                <a:solidFill>
                  <a:schemeClr val="tx1"/>
                </a:solidFill>
              </a:rPr>
              <a:t> is, </a:t>
            </a:r>
            <a:r>
              <a:rPr lang="en-US" sz="1800" dirty="0" err="1">
                <a:solidFill>
                  <a:schemeClr val="tx1"/>
                </a:solidFill>
              </a:rPr>
              <a:t>moet</a:t>
            </a:r>
            <a:r>
              <a:rPr lang="en-US" sz="1800" dirty="0">
                <a:solidFill>
                  <a:schemeClr val="tx1"/>
                </a:solidFill>
              </a:rPr>
              <a:t> die </a:t>
            </a:r>
            <a:r>
              <a:rPr lang="en-US" sz="1800" dirty="0" err="1">
                <a:solidFill>
                  <a:schemeClr val="tx1"/>
                </a:solidFill>
              </a:rPr>
              <a:t>gebruikersnaam-gedeelte</a:t>
            </a:r>
            <a:r>
              <a:rPr lang="en-US" sz="1800" dirty="0">
                <a:solidFill>
                  <a:schemeClr val="tx1"/>
                </a:solidFill>
              </a:rPr>
              <a:t> van </a:t>
            </a:r>
            <a:r>
              <a:rPr lang="en-US" sz="1800" err="1">
                <a:solidFill>
                  <a:schemeClr val="tx1"/>
                </a:solidFill>
              </a:rPr>
              <a:t>jou</a:t>
            </a:r>
            <a:r>
              <a:rPr lang="en-US" sz="1800">
                <a:solidFill>
                  <a:schemeClr val="tx1"/>
                </a:solidFill>
              </a:rPr>
              <a:t> e</a:t>
            </a:r>
            <a:r>
              <a:rPr lang="af-ZA" sz="1800">
                <a:solidFill>
                  <a:schemeClr val="tx1"/>
                </a:solidFill>
              </a:rPr>
              <a:t>‑</a:t>
            </a:r>
            <a:r>
              <a:rPr lang="en-US" sz="1800">
                <a:solidFill>
                  <a:schemeClr val="tx1"/>
                </a:solidFill>
              </a:rPr>
              <a:t>posadres </a:t>
            </a:r>
            <a:r>
              <a:rPr lang="en-US" sz="1800" dirty="0" err="1">
                <a:solidFill>
                  <a:schemeClr val="tx1"/>
                </a:solidFill>
              </a:rPr>
              <a:t>uniek</a:t>
            </a:r>
            <a:r>
              <a:rPr lang="en-US" sz="1800" dirty="0">
                <a:solidFill>
                  <a:schemeClr val="tx1"/>
                </a:solidFill>
              </a:rPr>
              <a:t> wees. </a:t>
            </a:r>
            <a:r>
              <a:rPr lang="en-US" sz="1800" dirty="0" err="1">
                <a:solidFill>
                  <a:schemeClr val="tx1"/>
                </a:solidFill>
              </a:rPr>
              <a:t>Wanneer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jy</a:t>
            </a:r>
            <a:r>
              <a:rPr lang="en-US" sz="1800">
                <a:solidFill>
                  <a:schemeClr val="tx1"/>
                </a:solidFill>
              </a:rPr>
              <a:t> ’n </a:t>
            </a:r>
            <a:r>
              <a:rPr lang="en-US" sz="1800" dirty="0">
                <a:solidFill>
                  <a:schemeClr val="tx1"/>
                </a:solidFill>
              </a:rPr>
              <a:t>Gmail-</a:t>
            </a:r>
            <a:r>
              <a:rPr lang="en-US" sz="1800" dirty="0" err="1">
                <a:solidFill>
                  <a:schemeClr val="tx1"/>
                </a:solidFill>
              </a:rPr>
              <a:t>rekening</a:t>
            </a:r>
            <a:r>
              <a:rPr lang="en-US" sz="1800" dirty="0">
                <a:solidFill>
                  <a:schemeClr val="tx1"/>
                </a:solidFill>
              </a:rPr>
              <a:t> skep, </a:t>
            </a:r>
            <a:r>
              <a:rPr lang="en-US" sz="1800" dirty="0" err="1">
                <a:solidFill>
                  <a:schemeClr val="tx1"/>
                </a:solidFill>
              </a:rPr>
              <a:t>sal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dit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aandui</a:t>
            </a:r>
            <a:r>
              <a:rPr lang="en-US" sz="1800" dirty="0">
                <a:solidFill>
                  <a:schemeClr val="tx1"/>
                </a:solidFill>
              </a:rPr>
              <a:t> of die </a:t>
            </a:r>
            <a:r>
              <a:rPr lang="en-US" sz="1800" dirty="0" err="1">
                <a:solidFill>
                  <a:schemeClr val="tx1"/>
                </a:solidFill>
              </a:rPr>
              <a:t>gebruikersnaam</a:t>
            </a:r>
            <a:r>
              <a:rPr lang="en-US" sz="1800" dirty="0">
                <a:solidFill>
                  <a:schemeClr val="tx1"/>
                </a:solidFill>
              </a:rPr>
              <a:t> al </a:t>
            </a:r>
            <a:r>
              <a:rPr lang="en-US" sz="1800" dirty="0" err="1">
                <a:solidFill>
                  <a:schemeClr val="tx1"/>
                </a:solidFill>
              </a:rPr>
              <a:t>voorheen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gebruik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>
                <a:solidFill>
                  <a:schemeClr val="tx1"/>
                </a:solidFill>
              </a:rPr>
              <a:t>is en ’n gebruikersnaam met syfers </a:t>
            </a:r>
            <a:r>
              <a:rPr lang="en-US" sz="1800" dirty="0" err="1">
                <a:solidFill>
                  <a:schemeClr val="tx1"/>
                </a:solidFill>
              </a:rPr>
              <a:t>voorstel</a:t>
            </a:r>
            <a:r>
              <a:rPr lang="en-US" sz="1800" dirty="0">
                <a:solidFill>
                  <a:schemeClr val="tx1"/>
                </a:solidFill>
              </a:rPr>
              <a:t> om </a:t>
            </a:r>
            <a:r>
              <a:rPr lang="en-US" sz="1800" dirty="0" err="1">
                <a:solidFill>
                  <a:schemeClr val="tx1"/>
                </a:solidFill>
              </a:rPr>
              <a:t>dit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uniek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te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maak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73E677C-B30B-9361-1557-EE90A7448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929081" y="0"/>
            <a:ext cx="1822122" cy="6871447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9511001-6F2E-D16C-C5A6-4486407F6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498189" y="17722"/>
            <a:ext cx="2545001" cy="6837172"/>
          </a:xfrm>
          <a:custGeom>
            <a:avLst/>
            <a:gdLst>
              <a:gd name="connsiteX0" fmla="*/ 2518452 w 2545001"/>
              <a:gd name="connsiteY0" fmla="*/ 0 h 6837172"/>
              <a:gd name="connsiteX1" fmla="*/ 1701725 w 2545001"/>
              <a:gd name="connsiteY1" fmla="*/ 3172236 h 6837172"/>
              <a:gd name="connsiteX2" fmla="*/ 1361633 w 2545001"/>
              <a:gd name="connsiteY2" fmla="*/ 4439362 h 6837172"/>
              <a:gd name="connsiteX3" fmla="*/ 1178312 w 2545001"/>
              <a:gd name="connsiteY3" fmla="*/ 4524005 h 6837172"/>
              <a:gd name="connsiteX4" fmla="*/ 1067055 w 2545001"/>
              <a:gd name="connsiteY4" fmla="*/ 4330715 h 6837172"/>
              <a:gd name="connsiteX5" fmla="*/ 1324969 w 2545001"/>
              <a:gd name="connsiteY5" fmla="*/ 3379423 h 6837172"/>
              <a:gd name="connsiteX6" fmla="*/ 1307268 w 2545001"/>
              <a:gd name="connsiteY6" fmla="*/ 3240456 h 6837172"/>
              <a:gd name="connsiteX7" fmla="*/ 1196012 w 2545001"/>
              <a:gd name="connsiteY7" fmla="*/ 3154549 h 6837172"/>
              <a:gd name="connsiteX8" fmla="*/ 972233 w 2545001"/>
              <a:gd name="connsiteY8" fmla="*/ 3283409 h 6837172"/>
              <a:gd name="connsiteX9" fmla="*/ 580306 w 2545001"/>
              <a:gd name="connsiteY9" fmla="*/ 4728666 h 6837172"/>
              <a:gd name="connsiteX10" fmla="*/ 5057 w 2545001"/>
              <a:gd name="connsiteY10" fmla="*/ 6820750 h 6837172"/>
              <a:gd name="connsiteX11" fmla="*/ 0 w 2545001"/>
              <a:gd name="connsiteY11" fmla="*/ 6837173 h 6837172"/>
              <a:gd name="connsiteX12" fmla="*/ 26550 w 2545001"/>
              <a:gd name="connsiteY12" fmla="*/ 6837173 h 6837172"/>
              <a:gd name="connsiteX13" fmla="*/ 605591 w 2545001"/>
              <a:gd name="connsiteY13" fmla="*/ 4736246 h 6837172"/>
              <a:gd name="connsiteX14" fmla="*/ 997519 w 2545001"/>
              <a:gd name="connsiteY14" fmla="*/ 3290990 h 6837172"/>
              <a:gd name="connsiteX15" fmla="*/ 1190954 w 2545001"/>
              <a:gd name="connsiteY15" fmla="*/ 3179816 h 6837172"/>
              <a:gd name="connsiteX16" fmla="*/ 1285776 w 2545001"/>
              <a:gd name="connsiteY16" fmla="*/ 3253089 h 6837172"/>
              <a:gd name="connsiteX17" fmla="*/ 1300947 w 2545001"/>
              <a:gd name="connsiteY17" fmla="*/ 3373106 h 6837172"/>
              <a:gd name="connsiteX18" fmla="*/ 1043033 w 2545001"/>
              <a:gd name="connsiteY18" fmla="*/ 4324398 h 6837172"/>
              <a:gd name="connsiteX19" fmla="*/ 1171990 w 2545001"/>
              <a:gd name="connsiteY19" fmla="*/ 4548009 h 6837172"/>
              <a:gd name="connsiteX20" fmla="*/ 1385654 w 2545001"/>
              <a:gd name="connsiteY20" fmla="*/ 4448205 h 6837172"/>
              <a:gd name="connsiteX21" fmla="*/ 1385654 w 2545001"/>
              <a:gd name="connsiteY21" fmla="*/ 4446942 h 6837172"/>
              <a:gd name="connsiteX22" fmla="*/ 1725746 w 2545001"/>
              <a:gd name="connsiteY22" fmla="*/ 3178553 h 6837172"/>
              <a:gd name="connsiteX23" fmla="*/ 2545002 w 2545001"/>
              <a:gd name="connsiteY23" fmla="*/ 1263 h 6837172"/>
              <a:gd name="connsiteX24" fmla="*/ 2518452 w 2545001"/>
              <a:gd name="connsiteY24" fmla="*/ 0 h 6837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45001" h="6837172">
                <a:moveTo>
                  <a:pt x="2518452" y="0"/>
                </a:moveTo>
                <a:lnTo>
                  <a:pt x="1701725" y="3172236"/>
                </a:lnTo>
                <a:lnTo>
                  <a:pt x="1361633" y="4439362"/>
                </a:lnTo>
                <a:cubicBezTo>
                  <a:pt x="1328761" y="4508845"/>
                  <a:pt x="1251640" y="4544219"/>
                  <a:pt x="1178312" y="4524005"/>
                </a:cubicBezTo>
                <a:cubicBezTo>
                  <a:pt x="1094869" y="4501265"/>
                  <a:pt x="1044298" y="4414095"/>
                  <a:pt x="1067055" y="4330715"/>
                </a:cubicBezTo>
                <a:lnTo>
                  <a:pt x="1324969" y="3379423"/>
                </a:lnTo>
                <a:cubicBezTo>
                  <a:pt x="1337611" y="3332679"/>
                  <a:pt x="1331290" y="3283409"/>
                  <a:pt x="1307268" y="3240456"/>
                </a:cubicBezTo>
                <a:cubicBezTo>
                  <a:pt x="1283247" y="3197503"/>
                  <a:pt x="1244054" y="3167183"/>
                  <a:pt x="1196012" y="3154549"/>
                </a:cubicBezTo>
                <a:cubicBezTo>
                  <a:pt x="1098662" y="3128019"/>
                  <a:pt x="997519" y="3186133"/>
                  <a:pt x="972233" y="3283409"/>
                </a:cubicBezTo>
                <a:lnTo>
                  <a:pt x="580306" y="4728666"/>
                </a:lnTo>
                <a:lnTo>
                  <a:pt x="5057" y="6820750"/>
                </a:lnTo>
                <a:cubicBezTo>
                  <a:pt x="5057" y="6820750"/>
                  <a:pt x="1264" y="6833383"/>
                  <a:pt x="0" y="6837173"/>
                </a:cubicBezTo>
                <a:lnTo>
                  <a:pt x="26550" y="6837173"/>
                </a:lnTo>
                <a:lnTo>
                  <a:pt x="605591" y="4736246"/>
                </a:lnTo>
                <a:lnTo>
                  <a:pt x="997519" y="3290990"/>
                </a:lnTo>
                <a:cubicBezTo>
                  <a:pt x="1020276" y="3207609"/>
                  <a:pt x="1107512" y="3157076"/>
                  <a:pt x="1190954" y="3179816"/>
                </a:cubicBezTo>
                <a:cubicBezTo>
                  <a:pt x="1231411" y="3191186"/>
                  <a:pt x="1265547" y="3216453"/>
                  <a:pt x="1285776" y="3253089"/>
                </a:cubicBezTo>
                <a:cubicBezTo>
                  <a:pt x="1307268" y="3289726"/>
                  <a:pt x="1312326" y="3331416"/>
                  <a:pt x="1300947" y="3373106"/>
                </a:cubicBezTo>
                <a:lnTo>
                  <a:pt x="1043033" y="4324398"/>
                </a:lnTo>
                <a:cubicBezTo>
                  <a:pt x="1016483" y="4421675"/>
                  <a:pt x="1074640" y="4522742"/>
                  <a:pt x="1171990" y="4548009"/>
                </a:cubicBezTo>
                <a:cubicBezTo>
                  <a:pt x="1257961" y="4570749"/>
                  <a:pt x="1347725" y="4529059"/>
                  <a:pt x="1385654" y="4448205"/>
                </a:cubicBezTo>
                <a:lnTo>
                  <a:pt x="1385654" y="4446942"/>
                </a:lnTo>
                <a:lnTo>
                  <a:pt x="1725746" y="3178553"/>
                </a:lnTo>
                <a:lnTo>
                  <a:pt x="2545002" y="1263"/>
                </a:lnTo>
                <a:cubicBezTo>
                  <a:pt x="2536151" y="0"/>
                  <a:pt x="2527302" y="0"/>
                  <a:pt x="2518452" y="0"/>
                </a:cubicBezTo>
                <a:close/>
              </a:path>
            </a:pathLst>
          </a:custGeom>
          <a:solidFill>
            <a:schemeClr val="accent1"/>
          </a:solidFill>
          <a:ln w="1263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" name="Footer Placeholder 83">
            <a:extLst>
              <a:ext uri="{FF2B5EF4-FFF2-40B4-BE49-F238E27FC236}">
                <a16:creationId xmlns:a16="http://schemas.microsoft.com/office/drawing/2014/main" id="{4F7CEE29-8604-D848-991F-F177C06FFF08}"/>
              </a:ext>
            </a:extLst>
          </p:cNvPr>
          <p:cNvSpPr txBox="1">
            <a:spLocks/>
          </p:cNvSpPr>
          <p:nvPr/>
        </p:nvSpPr>
        <p:spPr>
          <a:xfrm>
            <a:off x="8924544" y="6384021"/>
            <a:ext cx="20990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Computers, part of your life – Grade 10</a:t>
            </a:r>
            <a:endParaRPr lang="en-US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6FF8AFD-D5F4-9DEB-D8ED-4EDEF87B18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1092" y="263611"/>
            <a:ext cx="4786877" cy="1970358"/>
          </a:xfrm>
        </p:spPr>
        <p:txBody>
          <a:bodyPr>
            <a:noAutofit/>
          </a:bodyPr>
          <a:lstStyle/>
          <a:p>
            <a:r>
              <a:rPr lang="en-US" sz="3600">
                <a:solidFill>
                  <a:schemeClr val="tx1"/>
                </a:solidFill>
                <a:latin typeface="+mj-lt"/>
              </a:rPr>
              <a:t>Skep ’n </a:t>
            </a:r>
            <a:r>
              <a:rPr lang="en-US" sz="3600" dirty="0">
                <a:solidFill>
                  <a:schemeClr val="tx1"/>
                </a:solidFill>
                <a:latin typeface="+mj-lt"/>
              </a:rPr>
              <a:t>Google-</a:t>
            </a:r>
            <a:r>
              <a:rPr lang="en-US" sz="3600" dirty="0" err="1">
                <a:solidFill>
                  <a:schemeClr val="tx1"/>
                </a:solidFill>
                <a:latin typeface="+mj-lt"/>
              </a:rPr>
              <a:t>rekening</a:t>
            </a:r>
            <a:r>
              <a:rPr lang="en-US" sz="3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3600">
                <a:solidFill>
                  <a:schemeClr val="tx1"/>
                </a:solidFill>
                <a:latin typeface="+mj-lt"/>
              </a:rPr>
              <a:t>om Gmail</a:t>
            </a:r>
            <a:r>
              <a:rPr lang="af-ZA" sz="3600">
                <a:solidFill>
                  <a:schemeClr val="tx1"/>
                </a:solidFill>
                <a:latin typeface="+mj-lt"/>
              </a:rPr>
              <a:t>‑</a:t>
            </a:r>
            <a:br>
              <a:rPr lang="en-US" sz="3600">
                <a:solidFill>
                  <a:schemeClr val="tx1"/>
                </a:solidFill>
                <a:latin typeface="+mj-lt"/>
              </a:rPr>
            </a:br>
            <a:r>
              <a:rPr lang="en-US" sz="3600">
                <a:solidFill>
                  <a:schemeClr val="tx1"/>
                </a:solidFill>
                <a:latin typeface="+mj-lt"/>
              </a:rPr>
              <a:t>e-pos </a:t>
            </a:r>
            <a:r>
              <a:rPr lang="en-US" sz="3600" dirty="0" err="1">
                <a:solidFill>
                  <a:schemeClr val="tx1"/>
                </a:solidFill>
                <a:latin typeface="+mj-lt"/>
              </a:rPr>
              <a:t>te</a:t>
            </a:r>
            <a:r>
              <a:rPr lang="en-US" sz="3600" dirty="0">
                <a:solidFill>
                  <a:schemeClr val="tx1"/>
                </a:solidFill>
                <a:latin typeface="+mj-lt"/>
              </a:rPr>
              <a:t> skep</a:t>
            </a:r>
          </a:p>
          <a:p>
            <a:endParaRPr lang="af-ZA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635E7-B505-0C32-A10C-A175713F2902}"/>
              </a:ext>
            </a:extLst>
          </p:cNvPr>
          <p:cNvSpPr txBox="1">
            <a:spLocks/>
          </p:cNvSpPr>
          <p:nvPr/>
        </p:nvSpPr>
        <p:spPr>
          <a:xfrm>
            <a:off x="-261229" y="6489770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98CAB4-AB26-7A58-832B-E9E3E377973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2" name="Footer Placeholder 83">
            <a:extLst>
              <a:ext uri="{FF2B5EF4-FFF2-40B4-BE49-F238E27FC236}">
                <a16:creationId xmlns:a16="http://schemas.microsoft.com/office/drawing/2014/main" id="{FAE7C1B7-A4ED-4D97-F0C3-357ED4DD0A2A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47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4D835925-3D21-0B99-9A6C-587FBAE433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322" y="320040"/>
            <a:ext cx="6732237" cy="152400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accent1"/>
                </a:solidFill>
              </a:rPr>
              <a:t>Stap</a:t>
            </a:r>
            <a:r>
              <a:rPr lang="en-US" sz="4000" dirty="0">
                <a:solidFill>
                  <a:schemeClr val="accent1"/>
                </a:solidFill>
              </a:rPr>
              <a:t> 1: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err="1"/>
              <a:t>na</a:t>
            </a:r>
            <a:r>
              <a:rPr lang="en-US"/>
              <a:t> Google- rekeninge om aan te </a:t>
            </a:r>
            <a:r>
              <a:rPr lang="en-US" dirty="0" err="1"/>
              <a:t>teken</a:t>
            </a:r>
            <a:endParaRPr lang="en-US" dirty="0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52D45C27-4F4D-5A89-8C52-CB8FC47BCE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983" r="10983"/>
          <a:stretch/>
        </p:blipFill>
        <p:spPr>
          <a:xfrm flipH="1">
            <a:off x="7163691" y="0"/>
            <a:ext cx="5024825" cy="6858000"/>
          </a:xfr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E7466B0-B69A-FEBF-B8E0-FDA9AEAC70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70364" y="-3219"/>
            <a:ext cx="2562565" cy="6884359"/>
          </a:xfrm>
          <a:custGeom>
            <a:avLst/>
            <a:gdLst>
              <a:gd name="connsiteX0" fmla="*/ 2535833 w 2562565"/>
              <a:gd name="connsiteY0" fmla="*/ 0 h 6884359"/>
              <a:gd name="connsiteX1" fmla="*/ 2106829 w 2562565"/>
              <a:gd name="connsiteY1" fmla="*/ 1564627 h 6884359"/>
              <a:gd name="connsiteX2" fmla="*/ 1764389 w 2562565"/>
              <a:gd name="connsiteY2" fmla="*/ 2840498 h 6884359"/>
              <a:gd name="connsiteX3" fmla="*/ 1579803 w 2562565"/>
              <a:gd name="connsiteY3" fmla="*/ 2925726 h 6884359"/>
              <a:gd name="connsiteX4" fmla="*/ 1467779 w 2562565"/>
              <a:gd name="connsiteY4" fmla="*/ 2731101 h 6884359"/>
              <a:gd name="connsiteX5" fmla="*/ 1727472 w 2562565"/>
              <a:gd name="connsiteY5" fmla="*/ 1773244 h 6884359"/>
              <a:gd name="connsiteX6" fmla="*/ 1709650 w 2562565"/>
              <a:gd name="connsiteY6" fmla="*/ 1633318 h 6884359"/>
              <a:gd name="connsiteX7" fmla="*/ 1597625 w 2562565"/>
              <a:gd name="connsiteY7" fmla="*/ 1546818 h 6884359"/>
              <a:gd name="connsiteX8" fmla="*/ 1372303 w 2562565"/>
              <a:gd name="connsiteY8" fmla="*/ 1676568 h 6884359"/>
              <a:gd name="connsiteX9" fmla="*/ 977670 w 2562565"/>
              <a:gd name="connsiteY9" fmla="*/ 3131798 h 6884359"/>
              <a:gd name="connsiteX10" fmla="*/ 5092 w 2562565"/>
              <a:gd name="connsiteY10" fmla="*/ 6867823 h 6884359"/>
              <a:gd name="connsiteX11" fmla="*/ 0 w 2562565"/>
              <a:gd name="connsiteY11" fmla="*/ 6884360 h 6884359"/>
              <a:gd name="connsiteX12" fmla="*/ 26733 w 2562565"/>
              <a:gd name="connsiteY12" fmla="*/ 6884360 h 6884359"/>
              <a:gd name="connsiteX13" fmla="*/ 1003131 w 2562565"/>
              <a:gd name="connsiteY13" fmla="*/ 3139431 h 6884359"/>
              <a:gd name="connsiteX14" fmla="*/ 1397763 w 2562565"/>
              <a:gd name="connsiteY14" fmla="*/ 1684200 h 6884359"/>
              <a:gd name="connsiteX15" fmla="*/ 1592533 w 2562565"/>
              <a:gd name="connsiteY15" fmla="*/ 1572259 h 6884359"/>
              <a:gd name="connsiteX16" fmla="*/ 1688009 w 2562565"/>
              <a:gd name="connsiteY16" fmla="*/ 1646039 h 6884359"/>
              <a:gd name="connsiteX17" fmla="*/ 1703285 w 2562565"/>
              <a:gd name="connsiteY17" fmla="*/ 1766884 h 6884359"/>
              <a:gd name="connsiteX18" fmla="*/ 1443591 w 2562565"/>
              <a:gd name="connsiteY18" fmla="*/ 2724741 h 6884359"/>
              <a:gd name="connsiteX19" fmla="*/ 1573438 w 2562565"/>
              <a:gd name="connsiteY19" fmla="*/ 2949894 h 6884359"/>
              <a:gd name="connsiteX20" fmla="*/ 1788577 w 2562565"/>
              <a:gd name="connsiteY20" fmla="*/ 2849402 h 6884359"/>
              <a:gd name="connsiteX21" fmla="*/ 1788577 w 2562565"/>
              <a:gd name="connsiteY21" fmla="*/ 2848130 h 6884359"/>
              <a:gd name="connsiteX22" fmla="*/ 2131016 w 2562565"/>
              <a:gd name="connsiteY22" fmla="*/ 1570987 h 6884359"/>
              <a:gd name="connsiteX23" fmla="*/ 2562566 w 2562565"/>
              <a:gd name="connsiteY23" fmla="*/ 1272 h 6884359"/>
              <a:gd name="connsiteX24" fmla="*/ 2535833 w 2562565"/>
              <a:gd name="connsiteY24" fmla="*/ 0 h 688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62565" h="6884359">
                <a:moveTo>
                  <a:pt x="2535833" y="0"/>
                </a:moveTo>
                <a:lnTo>
                  <a:pt x="2106829" y="1564627"/>
                </a:lnTo>
                <a:lnTo>
                  <a:pt x="1764389" y="2840498"/>
                </a:lnTo>
                <a:cubicBezTo>
                  <a:pt x="1731291" y="2910461"/>
                  <a:pt x="1653638" y="2946078"/>
                  <a:pt x="1579803" y="2925726"/>
                </a:cubicBezTo>
                <a:cubicBezTo>
                  <a:pt x="1495785" y="2902829"/>
                  <a:pt x="1444864" y="2815057"/>
                  <a:pt x="1467779" y="2731101"/>
                </a:cubicBezTo>
                <a:lnTo>
                  <a:pt x="1727472" y="1773244"/>
                </a:lnTo>
                <a:cubicBezTo>
                  <a:pt x="1740202" y="1726178"/>
                  <a:pt x="1733837" y="1676568"/>
                  <a:pt x="1709650" y="1633318"/>
                </a:cubicBezTo>
                <a:cubicBezTo>
                  <a:pt x="1685463" y="1590068"/>
                  <a:pt x="1646000" y="1559539"/>
                  <a:pt x="1597625" y="1546818"/>
                </a:cubicBezTo>
                <a:cubicBezTo>
                  <a:pt x="1499604" y="1520105"/>
                  <a:pt x="1397763" y="1578620"/>
                  <a:pt x="1372303" y="1676568"/>
                </a:cubicBezTo>
                <a:lnTo>
                  <a:pt x="977670" y="3131798"/>
                </a:lnTo>
                <a:lnTo>
                  <a:pt x="5092" y="6867823"/>
                </a:lnTo>
                <a:cubicBezTo>
                  <a:pt x="5092" y="6867823"/>
                  <a:pt x="1273" y="6880544"/>
                  <a:pt x="0" y="6884360"/>
                </a:cubicBezTo>
                <a:lnTo>
                  <a:pt x="26733" y="6884360"/>
                </a:lnTo>
                <a:lnTo>
                  <a:pt x="1003131" y="3139431"/>
                </a:lnTo>
                <a:lnTo>
                  <a:pt x="1397763" y="1684200"/>
                </a:lnTo>
                <a:cubicBezTo>
                  <a:pt x="1420677" y="1600245"/>
                  <a:pt x="1508515" y="1549363"/>
                  <a:pt x="1592533" y="1572259"/>
                </a:cubicBezTo>
                <a:cubicBezTo>
                  <a:pt x="1633270" y="1583708"/>
                  <a:pt x="1667641" y="1609149"/>
                  <a:pt x="1688009" y="1646039"/>
                </a:cubicBezTo>
                <a:cubicBezTo>
                  <a:pt x="1709650" y="1682928"/>
                  <a:pt x="1714742" y="1724906"/>
                  <a:pt x="1703285" y="1766884"/>
                </a:cubicBezTo>
                <a:lnTo>
                  <a:pt x="1443591" y="2724741"/>
                </a:lnTo>
                <a:cubicBezTo>
                  <a:pt x="1416858" y="2822689"/>
                  <a:pt x="1475417" y="2924453"/>
                  <a:pt x="1573438" y="2949894"/>
                </a:cubicBezTo>
                <a:cubicBezTo>
                  <a:pt x="1660003" y="2972792"/>
                  <a:pt x="1750386" y="2930814"/>
                  <a:pt x="1788577" y="2849402"/>
                </a:cubicBezTo>
                <a:lnTo>
                  <a:pt x="1788577" y="2848130"/>
                </a:lnTo>
                <a:lnTo>
                  <a:pt x="2131016" y="1570987"/>
                </a:lnTo>
                <a:lnTo>
                  <a:pt x="2562566" y="1272"/>
                </a:lnTo>
                <a:cubicBezTo>
                  <a:pt x="2553655" y="0"/>
                  <a:pt x="2544744" y="0"/>
                  <a:pt x="2535833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2756CFB8-E805-3CF9-61D2-C02341EC76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7829202" y="5156615"/>
            <a:ext cx="878334" cy="17050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5D7934-3B36-3D41-3AB1-CD14620359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723" y="1970774"/>
            <a:ext cx="9593599" cy="4320000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1B9BD66C-7311-6F83-F884-9FA59D48279E}"/>
              </a:ext>
            </a:extLst>
          </p:cNvPr>
          <p:cNvSpPr/>
          <p:nvPr/>
        </p:nvSpPr>
        <p:spPr>
          <a:xfrm rot="1741740">
            <a:off x="7460671" y="1268009"/>
            <a:ext cx="1432066" cy="74295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306FDA1-3F43-2444-4128-5EEB3AE3E4A7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CCA26A8-EE6E-6E93-E2C7-3D5395E49A0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2" name="Footer Placeholder 83">
            <a:extLst>
              <a:ext uri="{FF2B5EF4-FFF2-40B4-BE49-F238E27FC236}">
                <a16:creationId xmlns:a16="http://schemas.microsoft.com/office/drawing/2014/main" id="{EDE375A6-5902-A73A-485C-F0954C470FB0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2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C1EF105-497F-4EFD-8E5D-D4573ED81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70364" y="-23539"/>
            <a:ext cx="2562565" cy="6885155"/>
            <a:chOff x="7370364" y="-23539"/>
            <a:chExt cx="2562565" cy="6885155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F08D551-B30D-FCB1-C8B2-0160EC530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7829202" y="5156615"/>
              <a:ext cx="878334" cy="1705001"/>
            </a:xfrm>
            <a:prstGeom prst="rect">
              <a:avLst/>
            </a:prstGeom>
          </p:spPr>
        </p:pic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5AA2D64-53A7-BC77-FBA2-EC723D311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370364" y="-23539"/>
              <a:ext cx="2562565" cy="6884359"/>
            </a:xfrm>
            <a:custGeom>
              <a:avLst/>
              <a:gdLst>
                <a:gd name="connsiteX0" fmla="*/ 2535833 w 2562565"/>
                <a:gd name="connsiteY0" fmla="*/ 0 h 6884359"/>
                <a:gd name="connsiteX1" fmla="*/ 2106829 w 2562565"/>
                <a:gd name="connsiteY1" fmla="*/ 1564627 h 6884359"/>
                <a:gd name="connsiteX2" fmla="*/ 1764389 w 2562565"/>
                <a:gd name="connsiteY2" fmla="*/ 2840498 h 6884359"/>
                <a:gd name="connsiteX3" fmla="*/ 1579803 w 2562565"/>
                <a:gd name="connsiteY3" fmla="*/ 2925726 h 6884359"/>
                <a:gd name="connsiteX4" fmla="*/ 1467779 w 2562565"/>
                <a:gd name="connsiteY4" fmla="*/ 2731101 h 6884359"/>
                <a:gd name="connsiteX5" fmla="*/ 1727472 w 2562565"/>
                <a:gd name="connsiteY5" fmla="*/ 1773244 h 6884359"/>
                <a:gd name="connsiteX6" fmla="*/ 1709650 w 2562565"/>
                <a:gd name="connsiteY6" fmla="*/ 1633318 h 6884359"/>
                <a:gd name="connsiteX7" fmla="*/ 1597625 w 2562565"/>
                <a:gd name="connsiteY7" fmla="*/ 1546818 h 6884359"/>
                <a:gd name="connsiteX8" fmla="*/ 1372303 w 2562565"/>
                <a:gd name="connsiteY8" fmla="*/ 1676568 h 6884359"/>
                <a:gd name="connsiteX9" fmla="*/ 977670 w 2562565"/>
                <a:gd name="connsiteY9" fmla="*/ 3131798 h 6884359"/>
                <a:gd name="connsiteX10" fmla="*/ 5092 w 2562565"/>
                <a:gd name="connsiteY10" fmla="*/ 6867823 h 6884359"/>
                <a:gd name="connsiteX11" fmla="*/ 0 w 2562565"/>
                <a:gd name="connsiteY11" fmla="*/ 6884360 h 6884359"/>
                <a:gd name="connsiteX12" fmla="*/ 26733 w 2562565"/>
                <a:gd name="connsiteY12" fmla="*/ 6884360 h 6884359"/>
                <a:gd name="connsiteX13" fmla="*/ 1003131 w 2562565"/>
                <a:gd name="connsiteY13" fmla="*/ 3139431 h 6884359"/>
                <a:gd name="connsiteX14" fmla="*/ 1397763 w 2562565"/>
                <a:gd name="connsiteY14" fmla="*/ 1684200 h 6884359"/>
                <a:gd name="connsiteX15" fmla="*/ 1592533 w 2562565"/>
                <a:gd name="connsiteY15" fmla="*/ 1572259 h 6884359"/>
                <a:gd name="connsiteX16" fmla="*/ 1688009 w 2562565"/>
                <a:gd name="connsiteY16" fmla="*/ 1646039 h 6884359"/>
                <a:gd name="connsiteX17" fmla="*/ 1703285 w 2562565"/>
                <a:gd name="connsiteY17" fmla="*/ 1766884 h 6884359"/>
                <a:gd name="connsiteX18" fmla="*/ 1443591 w 2562565"/>
                <a:gd name="connsiteY18" fmla="*/ 2724741 h 6884359"/>
                <a:gd name="connsiteX19" fmla="*/ 1573438 w 2562565"/>
                <a:gd name="connsiteY19" fmla="*/ 2949894 h 6884359"/>
                <a:gd name="connsiteX20" fmla="*/ 1788577 w 2562565"/>
                <a:gd name="connsiteY20" fmla="*/ 2849402 h 6884359"/>
                <a:gd name="connsiteX21" fmla="*/ 1788577 w 2562565"/>
                <a:gd name="connsiteY21" fmla="*/ 2848130 h 6884359"/>
                <a:gd name="connsiteX22" fmla="*/ 2131016 w 2562565"/>
                <a:gd name="connsiteY22" fmla="*/ 1570987 h 6884359"/>
                <a:gd name="connsiteX23" fmla="*/ 2562566 w 2562565"/>
                <a:gd name="connsiteY23" fmla="*/ 1272 h 6884359"/>
                <a:gd name="connsiteX24" fmla="*/ 2535833 w 2562565"/>
                <a:gd name="connsiteY24" fmla="*/ 0 h 688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62565" h="6884359">
                  <a:moveTo>
                    <a:pt x="2535833" y="0"/>
                  </a:moveTo>
                  <a:lnTo>
                    <a:pt x="2106829" y="1564627"/>
                  </a:lnTo>
                  <a:lnTo>
                    <a:pt x="1764389" y="2840498"/>
                  </a:lnTo>
                  <a:cubicBezTo>
                    <a:pt x="1731291" y="2910461"/>
                    <a:pt x="1653638" y="2946078"/>
                    <a:pt x="1579803" y="2925726"/>
                  </a:cubicBezTo>
                  <a:cubicBezTo>
                    <a:pt x="1495785" y="2902829"/>
                    <a:pt x="1444864" y="2815057"/>
                    <a:pt x="1467779" y="2731101"/>
                  </a:cubicBezTo>
                  <a:lnTo>
                    <a:pt x="1727472" y="1773244"/>
                  </a:lnTo>
                  <a:cubicBezTo>
                    <a:pt x="1740202" y="1726178"/>
                    <a:pt x="1733837" y="1676568"/>
                    <a:pt x="1709650" y="1633318"/>
                  </a:cubicBezTo>
                  <a:cubicBezTo>
                    <a:pt x="1685463" y="1590068"/>
                    <a:pt x="1646000" y="1559539"/>
                    <a:pt x="1597625" y="1546818"/>
                  </a:cubicBezTo>
                  <a:cubicBezTo>
                    <a:pt x="1499604" y="1520105"/>
                    <a:pt x="1397763" y="1578620"/>
                    <a:pt x="1372303" y="1676568"/>
                  </a:cubicBezTo>
                  <a:lnTo>
                    <a:pt x="977670" y="3131798"/>
                  </a:lnTo>
                  <a:lnTo>
                    <a:pt x="5092" y="6867823"/>
                  </a:lnTo>
                  <a:cubicBezTo>
                    <a:pt x="5092" y="6867823"/>
                    <a:pt x="1273" y="6880544"/>
                    <a:pt x="0" y="6884360"/>
                  </a:cubicBezTo>
                  <a:lnTo>
                    <a:pt x="26733" y="6884360"/>
                  </a:lnTo>
                  <a:lnTo>
                    <a:pt x="1003131" y="3139431"/>
                  </a:lnTo>
                  <a:lnTo>
                    <a:pt x="1397763" y="1684200"/>
                  </a:lnTo>
                  <a:cubicBezTo>
                    <a:pt x="1420677" y="1600245"/>
                    <a:pt x="1508515" y="1549363"/>
                    <a:pt x="1592533" y="1572259"/>
                  </a:cubicBezTo>
                  <a:cubicBezTo>
                    <a:pt x="1633270" y="1583708"/>
                    <a:pt x="1667641" y="1609149"/>
                    <a:pt x="1688009" y="1646039"/>
                  </a:cubicBezTo>
                  <a:cubicBezTo>
                    <a:pt x="1709650" y="1682928"/>
                    <a:pt x="1714742" y="1724906"/>
                    <a:pt x="1703285" y="1766884"/>
                  </a:cubicBezTo>
                  <a:lnTo>
                    <a:pt x="1443591" y="2724741"/>
                  </a:lnTo>
                  <a:cubicBezTo>
                    <a:pt x="1416858" y="2822689"/>
                    <a:pt x="1475417" y="2924453"/>
                    <a:pt x="1573438" y="2949894"/>
                  </a:cubicBezTo>
                  <a:cubicBezTo>
                    <a:pt x="1660003" y="2972792"/>
                    <a:pt x="1750386" y="2930814"/>
                    <a:pt x="1788577" y="2849402"/>
                  </a:cubicBezTo>
                  <a:lnTo>
                    <a:pt x="1788577" y="2848130"/>
                  </a:lnTo>
                  <a:lnTo>
                    <a:pt x="2131016" y="1570987"/>
                  </a:lnTo>
                  <a:lnTo>
                    <a:pt x="2562566" y="1272"/>
                  </a:lnTo>
                  <a:cubicBezTo>
                    <a:pt x="2553655" y="0"/>
                    <a:pt x="2544744" y="0"/>
                    <a:pt x="25358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" name="Title 22">
            <a:extLst>
              <a:ext uri="{FF2B5EF4-FFF2-40B4-BE49-F238E27FC236}">
                <a16:creationId xmlns:a16="http://schemas.microsoft.com/office/drawing/2014/main" id="{B5CBA9FC-00EA-8A28-B3C8-51B322C3409A}"/>
              </a:ext>
            </a:extLst>
          </p:cNvPr>
          <p:cNvSpPr txBox="1">
            <a:spLocks/>
          </p:cNvSpPr>
          <p:nvPr/>
        </p:nvSpPr>
        <p:spPr>
          <a:xfrm>
            <a:off x="962367" y="335280"/>
            <a:ext cx="6732237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chemeClr val="accent1"/>
                </a:solidFill>
              </a:rPr>
              <a:t>Stap</a:t>
            </a:r>
            <a:r>
              <a:rPr lang="en-US" dirty="0">
                <a:solidFill>
                  <a:schemeClr val="accent1"/>
                </a:solidFill>
              </a:rPr>
              <a:t> 2: </a:t>
            </a:r>
            <a:r>
              <a:rPr lang="en-US" dirty="0" err="1"/>
              <a:t>Kies</a:t>
            </a:r>
            <a:r>
              <a:rPr lang="en-US" dirty="0"/>
              <a:t> </a:t>
            </a:r>
            <a:r>
              <a:rPr lang="en-US" i="1" dirty="0"/>
              <a:t>Create Account </a:t>
            </a:r>
            <a:r>
              <a:rPr lang="en-US" dirty="0" err="1"/>
              <a:t>en</a:t>
            </a:r>
            <a:r>
              <a:rPr lang="en-US" dirty="0"/>
              <a:t> dan</a:t>
            </a:r>
            <a:r>
              <a:rPr lang="en-US" i="1" dirty="0"/>
              <a:t> Next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B771AC-E9A5-C0C5-AC20-824E276267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912" y="2148595"/>
            <a:ext cx="8993765" cy="4320000"/>
          </a:xfrm>
          <a:prstGeom prst="rect">
            <a:avLst/>
          </a:prstGeom>
        </p:spPr>
      </p:pic>
      <p:sp>
        <p:nvSpPr>
          <p:cNvPr id="9" name="Footer Placeholder 83">
            <a:extLst>
              <a:ext uri="{FF2B5EF4-FFF2-40B4-BE49-F238E27FC236}">
                <a16:creationId xmlns:a16="http://schemas.microsoft.com/office/drawing/2014/main" id="{6B521EF3-DE9B-320C-C045-424F5C170CB6}"/>
              </a:ext>
            </a:extLst>
          </p:cNvPr>
          <p:cNvSpPr txBox="1">
            <a:spLocks/>
          </p:cNvSpPr>
          <p:nvPr/>
        </p:nvSpPr>
        <p:spPr>
          <a:xfrm>
            <a:off x="8924544" y="6384021"/>
            <a:ext cx="20990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Computers, part of your life – Grade 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BB73A406-A661-6495-6278-A656CFAFB104}"/>
              </a:ext>
            </a:extLst>
          </p:cNvPr>
          <p:cNvSpPr/>
          <p:nvPr/>
        </p:nvSpPr>
        <p:spPr>
          <a:xfrm rot="1741740">
            <a:off x="5744654" y="4754001"/>
            <a:ext cx="1432066" cy="74295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58674D9-C939-8168-048C-DA01999E21AD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68764D2-7E4B-5A29-E28D-3A8F15C6DD5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C09F2A5-31F0-2BA9-F315-66085896DA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Footer Placeholder 83">
            <a:extLst>
              <a:ext uri="{FF2B5EF4-FFF2-40B4-BE49-F238E27FC236}">
                <a16:creationId xmlns:a16="http://schemas.microsoft.com/office/drawing/2014/main" id="{B9F98B0B-9138-BD29-4F83-A766A6010D0F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23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8">
            <a:extLst>
              <a:ext uri="{FF2B5EF4-FFF2-40B4-BE49-F238E27FC236}">
                <a16:creationId xmlns:a16="http://schemas.microsoft.com/office/drawing/2014/main" id="{137F878B-E773-04A9-23BB-A6DF6A69B98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983" r="10983"/>
          <a:stretch/>
        </p:blipFill>
        <p:spPr>
          <a:xfrm flipH="1">
            <a:off x="7163691" y="0"/>
            <a:ext cx="5024825" cy="6858000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C1EF105-497F-4EFD-8E5D-D4573ED81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70364" y="-23539"/>
            <a:ext cx="2562565" cy="6885155"/>
            <a:chOff x="7370364" y="-23539"/>
            <a:chExt cx="2562565" cy="6885155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F08D551-B30D-FCB1-C8B2-0160EC530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7829202" y="5156615"/>
              <a:ext cx="878334" cy="1705001"/>
            </a:xfrm>
            <a:prstGeom prst="rect">
              <a:avLst/>
            </a:prstGeom>
          </p:spPr>
        </p:pic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5AA2D64-53A7-BC77-FBA2-EC723D311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370364" y="-23539"/>
              <a:ext cx="2562565" cy="6884359"/>
            </a:xfrm>
            <a:custGeom>
              <a:avLst/>
              <a:gdLst>
                <a:gd name="connsiteX0" fmla="*/ 2535833 w 2562565"/>
                <a:gd name="connsiteY0" fmla="*/ 0 h 6884359"/>
                <a:gd name="connsiteX1" fmla="*/ 2106829 w 2562565"/>
                <a:gd name="connsiteY1" fmla="*/ 1564627 h 6884359"/>
                <a:gd name="connsiteX2" fmla="*/ 1764389 w 2562565"/>
                <a:gd name="connsiteY2" fmla="*/ 2840498 h 6884359"/>
                <a:gd name="connsiteX3" fmla="*/ 1579803 w 2562565"/>
                <a:gd name="connsiteY3" fmla="*/ 2925726 h 6884359"/>
                <a:gd name="connsiteX4" fmla="*/ 1467779 w 2562565"/>
                <a:gd name="connsiteY4" fmla="*/ 2731101 h 6884359"/>
                <a:gd name="connsiteX5" fmla="*/ 1727472 w 2562565"/>
                <a:gd name="connsiteY5" fmla="*/ 1773244 h 6884359"/>
                <a:gd name="connsiteX6" fmla="*/ 1709650 w 2562565"/>
                <a:gd name="connsiteY6" fmla="*/ 1633318 h 6884359"/>
                <a:gd name="connsiteX7" fmla="*/ 1597625 w 2562565"/>
                <a:gd name="connsiteY7" fmla="*/ 1546818 h 6884359"/>
                <a:gd name="connsiteX8" fmla="*/ 1372303 w 2562565"/>
                <a:gd name="connsiteY8" fmla="*/ 1676568 h 6884359"/>
                <a:gd name="connsiteX9" fmla="*/ 977670 w 2562565"/>
                <a:gd name="connsiteY9" fmla="*/ 3131798 h 6884359"/>
                <a:gd name="connsiteX10" fmla="*/ 5092 w 2562565"/>
                <a:gd name="connsiteY10" fmla="*/ 6867823 h 6884359"/>
                <a:gd name="connsiteX11" fmla="*/ 0 w 2562565"/>
                <a:gd name="connsiteY11" fmla="*/ 6884360 h 6884359"/>
                <a:gd name="connsiteX12" fmla="*/ 26733 w 2562565"/>
                <a:gd name="connsiteY12" fmla="*/ 6884360 h 6884359"/>
                <a:gd name="connsiteX13" fmla="*/ 1003131 w 2562565"/>
                <a:gd name="connsiteY13" fmla="*/ 3139431 h 6884359"/>
                <a:gd name="connsiteX14" fmla="*/ 1397763 w 2562565"/>
                <a:gd name="connsiteY14" fmla="*/ 1684200 h 6884359"/>
                <a:gd name="connsiteX15" fmla="*/ 1592533 w 2562565"/>
                <a:gd name="connsiteY15" fmla="*/ 1572259 h 6884359"/>
                <a:gd name="connsiteX16" fmla="*/ 1688009 w 2562565"/>
                <a:gd name="connsiteY16" fmla="*/ 1646039 h 6884359"/>
                <a:gd name="connsiteX17" fmla="*/ 1703285 w 2562565"/>
                <a:gd name="connsiteY17" fmla="*/ 1766884 h 6884359"/>
                <a:gd name="connsiteX18" fmla="*/ 1443591 w 2562565"/>
                <a:gd name="connsiteY18" fmla="*/ 2724741 h 6884359"/>
                <a:gd name="connsiteX19" fmla="*/ 1573438 w 2562565"/>
                <a:gd name="connsiteY19" fmla="*/ 2949894 h 6884359"/>
                <a:gd name="connsiteX20" fmla="*/ 1788577 w 2562565"/>
                <a:gd name="connsiteY20" fmla="*/ 2849402 h 6884359"/>
                <a:gd name="connsiteX21" fmla="*/ 1788577 w 2562565"/>
                <a:gd name="connsiteY21" fmla="*/ 2848130 h 6884359"/>
                <a:gd name="connsiteX22" fmla="*/ 2131016 w 2562565"/>
                <a:gd name="connsiteY22" fmla="*/ 1570987 h 6884359"/>
                <a:gd name="connsiteX23" fmla="*/ 2562566 w 2562565"/>
                <a:gd name="connsiteY23" fmla="*/ 1272 h 6884359"/>
                <a:gd name="connsiteX24" fmla="*/ 2535833 w 2562565"/>
                <a:gd name="connsiteY24" fmla="*/ 0 h 688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62565" h="6884359">
                  <a:moveTo>
                    <a:pt x="2535833" y="0"/>
                  </a:moveTo>
                  <a:lnTo>
                    <a:pt x="2106829" y="1564627"/>
                  </a:lnTo>
                  <a:lnTo>
                    <a:pt x="1764389" y="2840498"/>
                  </a:lnTo>
                  <a:cubicBezTo>
                    <a:pt x="1731291" y="2910461"/>
                    <a:pt x="1653638" y="2946078"/>
                    <a:pt x="1579803" y="2925726"/>
                  </a:cubicBezTo>
                  <a:cubicBezTo>
                    <a:pt x="1495785" y="2902829"/>
                    <a:pt x="1444864" y="2815057"/>
                    <a:pt x="1467779" y="2731101"/>
                  </a:cubicBezTo>
                  <a:lnTo>
                    <a:pt x="1727472" y="1773244"/>
                  </a:lnTo>
                  <a:cubicBezTo>
                    <a:pt x="1740202" y="1726178"/>
                    <a:pt x="1733837" y="1676568"/>
                    <a:pt x="1709650" y="1633318"/>
                  </a:cubicBezTo>
                  <a:cubicBezTo>
                    <a:pt x="1685463" y="1590068"/>
                    <a:pt x="1646000" y="1559539"/>
                    <a:pt x="1597625" y="1546818"/>
                  </a:cubicBezTo>
                  <a:cubicBezTo>
                    <a:pt x="1499604" y="1520105"/>
                    <a:pt x="1397763" y="1578620"/>
                    <a:pt x="1372303" y="1676568"/>
                  </a:cubicBezTo>
                  <a:lnTo>
                    <a:pt x="977670" y="3131798"/>
                  </a:lnTo>
                  <a:lnTo>
                    <a:pt x="5092" y="6867823"/>
                  </a:lnTo>
                  <a:cubicBezTo>
                    <a:pt x="5092" y="6867823"/>
                    <a:pt x="1273" y="6880544"/>
                    <a:pt x="0" y="6884360"/>
                  </a:cubicBezTo>
                  <a:lnTo>
                    <a:pt x="26733" y="6884360"/>
                  </a:lnTo>
                  <a:lnTo>
                    <a:pt x="1003131" y="3139431"/>
                  </a:lnTo>
                  <a:lnTo>
                    <a:pt x="1397763" y="1684200"/>
                  </a:lnTo>
                  <a:cubicBezTo>
                    <a:pt x="1420677" y="1600245"/>
                    <a:pt x="1508515" y="1549363"/>
                    <a:pt x="1592533" y="1572259"/>
                  </a:cubicBezTo>
                  <a:cubicBezTo>
                    <a:pt x="1633270" y="1583708"/>
                    <a:pt x="1667641" y="1609149"/>
                    <a:pt x="1688009" y="1646039"/>
                  </a:cubicBezTo>
                  <a:cubicBezTo>
                    <a:pt x="1709650" y="1682928"/>
                    <a:pt x="1714742" y="1724906"/>
                    <a:pt x="1703285" y="1766884"/>
                  </a:cubicBezTo>
                  <a:lnTo>
                    <a:pt x="1443591" y="2724741"/>
                  </a:lnTo>
                  <a:cubicBezTo>
                    <a:pt x="1416858" y="2822689"/>
                    <a:pt x="1475417" y="2924453"/>
                    <a:pt x="1573438" y="2949894"/>
                  </a:cubicBezTo>
                  <a:cubicBezTo>
                    <a:pt x="1660003" y="2972792"/>
                    <a:pt x="1750386" y="2930814"/>
                    <a:pt x="1788577" y="2849402"/>
                  </a:cubicBezTo>
                  <a:lnTo>
                    <a:pt x="1788577" y="2848130"/>
                  </a:lnTo>
                  <a:lnTo>
                    <a:pt x="2131016" y="1570987"/>
                  </a:lnTo>
                  <a:lnTo>
                    <a:pt x="2562566" y="1272"/>
                  </a:lnTo>
                  <a:cubicBezTo>
                    <a:pt x="2553655" y="0"/>
                    <a:pt x="2544744" y="0"/>
                    <a:pt x="25358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" name="Title 22">
            <a:extLst>
              <a:ext uri="{FF2B5EF4-FFF2-40B4-BE49-F238E27FC236}">
                <a16:creationId xmlns:a16="http://schemas.microsoft.com/office/drawing/2014/main" id="{B5CBA9FC-00EA-8A28-B3C8-51B322C3409A}"/>
              </a:ext>
            </a:extLst>
          </p:cNvPr>
          <p:cNvSpPr txBox="1">
            <a:spLocks/>
          </p:cNvSpPr>
          <p:nvPr/>
        </p:nvSpPr>
        <p:spPr>
          <a:xfrm>
            <a:off x="962367" y="335280"/>
            <a:ext cx="6732237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chemeClr val="accent1"/>
                </a:solidFill>
              </a:rPr>
              <a:t>Stap</a:t>
            </a:r>
            <a:r>
              <a:rPr lang="en-US" dirty="0">
                <a:solidFill>
                  <a:schemeClr val="accent1"/>
                </a:solidFill>
              </a:rPr>
              <a:t> 3: </a:t>
            </a:r>
            <a:r>
              <a:rPr lang="en-US" dirty="0" err="1"/>
              <a:t>Kies</a:t>
            </a:r>
            <a:r>
              <a:rPr lang="en-US" dirty="0"/>
              <a:t> </a:t>
            </a:r>
            <a:r>
              <a:rPr lang="en-US" i="1" dirty="0"/>
              <a:t>For my personal use </a:t>
            </a:r>
            <a:r>
              <a:rPr lang="en-US" dirty="0" err="1"/>
              <a:t>en</a:t>
            </a:r>
            <a:r>
              <a:rPr lang="en-US" dirty="0"/>
              <a:t> dan </a:t>
            </a:r>
            <a:r>
              <a:rPr lang="en-US" i="1" dirty="0"/>
              <a:t>Next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4412930-5183-E17C-BD08-B639246D13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912" y="2113741"/>
            <a:ext cx="9367200" cy="4320000"/>
          </a:xfrm>
          <a:prstGeom prst="rect">
            <a:avLst/>
          </a:prstGeom>
        </p:spPr>
      </p:pic>
      <p:sp>
        <p:nvSpPr>
          <p:cNvPr id="24" name="Arrow: Right 23">
            <a:extLst>
              <a:ext uri="{FF2B5EF4-FFF2-40B4-BE49-F238E27FC236}">
                <a16:creationId xmlns:a16="http://schemas.microsoft.com/office/drawing/2014/main" id="{B115002A-E20C-C6EF-8ED1-A73173D14701}"/>
              </a:ext>
            </a:extLst>
          </p:cNvPr>
          <p:cNvSpPr/>
          <p:nvPr/>
        </p:nvSpPr>
        <p:spPr>
          <a:xfrm rot="1741740">
            <a:off x="5931179" y="3367840"/>
            <a:ext cx="1432066" cy="74295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6A5BC368-0C6D-F1A7-E5F1-CF07B4D02AF7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62FB62-CF25-9993-E695-66CE1F316A7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3" name="Footer Placeholder 83">
            <a:extLst>
              <a:ext uri="{FF2B5EF4-FFF2-40B4-BE49-F238E27FC236}">
                <a16:creationId xmlns:a16="http://schemas.microsoft.com/office/drawing/2014/main" id="{33247D49-E4AA-4261-DFA3-F0A8DD39C3ED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21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8">
            <a:extLst>
              <a:ext uri="{FF2B5EF4-FFF2-40B4-BE49-F238E27FC236}">
                <a16:creationId xmlns:a16="http://schemas.microsoft.com/office/drawing/2014/main" id="{137F878B-E773-04A9-23BB-A6DF6A69B98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983" r="10983"/>
          <a:stretch/>
        </p:blipFill>
        <p:spPr>
          <a:xfrm flipH="1">
            <a:off x="7213843" y="0"/>
            <a:ext cx="5024825" cy="6858000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C1EF105-497F-4EFD-8E5D-D4573ED81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70364" y="-23539"/>
            <a:ext cx="2562565" cy="6885155"/>
            <a:chOff x="7370364" y="-23539"/>
            <a:chExt cx="2562565" cy="6885155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F08D551-B30D-FCB1-C8B2-0160EC530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7829202" y="5156615"/>
              <a:ext cx="878334" cy="1705001"/>
            </a:xfrm>
            <a:prstGeom prst="rect">
              <a:avLst/>
            </a:prstGeom>
          </p:spPr>
        </p:pic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5AA2D64-53A7-BC77-FBA2-EC723D311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370364" y="-23539"/>
              <a:ext cx="2562565" cy="6884359"/>
            </a:xfrm>
            <a:custGeom>
              <a:avLst/>
              <a:gdLst>
                <a:gd name="connsiteX0" fmla="*/ 2535833 w 2562565"/>
                <a:gd name="connsiteY0" fmla="*/ 0 h 6884359"/>
                <a:gd name="connsiteX1" fmla="*/ 2106829 w 2562565"/>
                <a:gd name="connsiteY1" fmla="*/ 1564627 h 6884359"/>
                <a:gd name="connsiteX2" fmla="*/ 1764389 w 2562565"/>
                <a:gd name="connsiteY2" fmla="*/ 2840498 h 6884359"/>
                <a:gd name="connsiteX3" fmla="*/ 1579803 w 2562565"/>
                <a:gd name="connsiteY3" fmla="*/ 2925726 h 6884359"/>
                <a:gd name="connsiteX4" fmla="*/ 1467779 w 2562565"/>
                <a:gd name="connsiteY4" fmla="*/ 2731101 h 6884359"/>
                <a:gd name="connsiteX5" fmla="*/ 1727472 w 2562565"/>
                <a:gd name="connsiteY5" fmla="*/ 1773244 h 6884359"/>
                <a:gd name="connsiteX6" fmla="*/ 1709650 w 2562565"/>
                <a:gd name="connsiteY6" fmla="*/ 1633318 h 6884359"/>
                <a:gd name="connsiteX7" fmla="*/ 1597625 w 2562565"/>
                <a:gd name="connsiteY7" fmla="*/ 1546818 h 6884359"/>
                <a:gd name="connsiteX8" fmla="*/ 1372303 w 2562565"/>
                <a:gd name="connsiteY8" fmla="*/ 1676568 h 6884359"/>
                <a:gd name="connsiteX9" fmla="*/ 977670 w 2562565"/>
                <a:gd name="connsiteY9" fmla="*/ 3131798 h 6884359"/>
                <a:gd name="connsiteX10" fmla="*/ 5092 w 2562565"/>
                <a:gd name="connsiteY10" fmla="*/ 6867823 h 6884359"/>
                <a:gd name="connsiteX11" fmla="*/ 0 w 2562565"/>
                <a:gd name="connsiteY11" fmla="*/ 6884360 h 6884359"/>
                <a:gd name="connsiteX12" fmla="*/ 26733 w 2562565"/>
                <a:gd name="connsiteY12" fmla="*/ 6884360 h 6884359"/>
                <a:gd name="connsiteX13" fmla="*/ 1003131 w 2562565"/>
                <a:gd name="connsiteY13" fmla="*/ 3139431 h 6884359"/>
                <a:gd name="connsiteX14" fmla="*/ 1397763 w 2562565"/>
                <a:gd name="connsiteY14" fmla="*/ 1684200 h 6884359"/>
                <a:gd name="connsiteX15" fmla="*/ 1592533 w 2562565"/>
                <a:gd name="connsiteY15" fmla="*/ 1572259 h 6884359"/>
                <a:gd name="connsiteX16" fmla="*/ 1688009 w 2562565"/>
                <a:gd name="connsiteY16" fmla="*/ 1646039 h 6884359"/>
                <a:gd name="connsiteX17" fmla="*/ 1703285 w 2562565"/>
                <a:gd name="connsiteY17" fmla="*/ 1766884 h 6884359"/>
                <a:gd name="connsiteX18" fmla="*/ 1443591 w 2562565"/>
                <a:gd name="connsiteY18" fmla="*/ 2724741 h 6884359"/>
                <a:gd name="connsiteX19" fmla="*/ 1573438 w 2562565"/>
                <a:gd name="connsiteY19" fmla="*/ 2949894 h 6884359"/>
                <a:gd name="connsiteX20" fmla="*/ 1788577 w 2562565"/>
                <a:gd name="connsiteY20" fmla="*/ 2849402 h 6884359"/>
                <a:gd name="connsiteX21" fmla="*/ 1788577 w 2562565"/>
                <a:gd name="connsiteY21" fmla="*/ 2848130 h 6884359"/>
                <a:gd name="connsiteX22" fmla="*/ 2131016 w 2562565"/>
                <a:gd name="connsiteY22" fmla="*/ 1570987 h 6884359"/>
                <a:gd name="connsiteX23" fmla="*/ 2562566 w 2562565"/>
                <a:gd name="connsiteY23" fmla="*/ 1272 h 6884359"/>
                <a:gd name="connsiteX24" fmla="*/ 2535833 w 2562565"/>
                <a:gd name="connsiteY24" fmla="*/ 0 h 688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62565" h="6884359">
                  <a:moveTo>
                    <a:pt x="2535833" y="0"/>
                  </a:moveTo>
                  <a:lnTo>
                    <a:pt x="2106829" y="1564627"/>
                  </a:lnTo>
                  <a:lnTo>
                    <a:pt x="1764389" y="2840498"/>
                  </a:lnTo>
                  <a:cubicBezTo>
                    <a:pt x="1731291" y="2910461"/>
                    <a:pt x="1653638" y="2946078"/>
                    <a:pt x="1579803" y="2925726"/>
                  </a:cubicBezTo>
                  <a:cubicBezTo>
                    <a:pt x="1495785" y="2902829"/>
                    <a:pt x="1444864" y="2815057"/>
                    <a:pt x="1467779" y="2731101"/>
                  </a:cubicBezTo>
                  <a:lnTo>
                    <a:pt x="1727472" y="1773244"/>
                  </a:lnTo>
                  <a:cubicBezTo>
                    <a:pt x="1740202" y="1726178"/>
                    <a:pt x="1733837" y="1676568"/>
                    <a:pt x="1709650" y="1633318"/>
                  </a:cubicBezTo>
                  <a:cubicBezTo>
                    <a:pt x="1685463" y="1590068"/>
                    <a:pt x="1646000" y="1559539"/>
                    <a:pt x="1597625" y="1546818"/>
                  </a:cubicBezTo>
                  <a:cubicBezTo>
                    <a:pt x="1499604" y="1520105"/>
                    <a:pt x="1397763" y="1578620"/>
                    <a:pt x="1372303" y="1676568"/>
                  </a:cubicBezTo>
                  <a:lnTo>
                    <a:pt x="977670" y="3131798"/>
                  </a:lnTo>
                  <a:lnTo>
                    <a:pt x="5092" y="6867823"/>
                  </a:lnTo>
                  <a:cubicBezTo>
                    <a:pt x="5092" y="6867823"/>
                    <a:pt x="1273" y="6880544"/>
                    <a:pt x="0" y="6884360"/>
                  </a:cubicBezTo>
                  <a:lnTo>
                    <a:pt x="26733" y="6884360"/>
                  </a:lnTo>
                  <a:lnTo>
                    <a:pt x="1003131" y="3139431"/>
                  </a:lnTo>
                  <a:lnTo>
                    <a:pt x="1397763" y="1684200"/>
                  </a:lnTo>
                  <a:cubicBezTo>
                    <a:pt x="1420677" y="1600245"/>
                    <a:pt x="1508515" y="1549363"/>
                    <a:pt x="1592533" y="1572259"/>
                  </a:cubicBezTo>
                  <a:cubicBezTo>
                    <a:pt x="1633270" y="1583708"/>
                    <a:pt x="1667641" y="1609149"/>
                    <a:pt x="1688009" y="1646039"/>
                  </a:cubicBezTo>
                  <a:cubicBezTo>
                    <a:pt x="1709650" y="1682928"/>
                    <a:pt x="1714742" y="1724906"/>
                    <a:pt x="1703285" y="1766884"/>
                  </a:cubicBezTo>
                  <a:lnTo>
                    <a:pt x="1443591" y="2724741"/>
                  </a:lnTo>
                  <a:cubicBezTo>
                    <a:pt x="1416858" y="2822689"/>
                    <a:pt x="1475417" y="2924453"/>
                    <a:pt x="1573438" y="2949894"/>
                  </a:cubicBezTo>
                  <a:cubicBezTo>
                    <a:pt x="1660003" y="2972792"/>
                    <a:pt x="1750386" y="2930814"/>
                    <a:pt x="1788577" y="2849402"/>
                  </a:cubicBezTo>
                  <a:lnTo>
                    <a:pt x="1788577" y="2848130"/>
                  </a:lnTo>
                  <a:lnTo>
                    <a:pt x="2131016" y="1570987"/>
                  </a:lnTo>
                  <a:lnTo>
                    <a:pt x="2562566" y="1272"/>
                  </a:lnTo>
                  <a:cubicBezTo>
                    <a:pt x="2553655" y="0"/>
                    <a:pt x="2544744" y="0"/>
                    <a:pt x="25358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" name="Title 22">
            <a:extLst>
              <a:ext uri="{FF2B5EF4-FFF2-40B4-BE49-F238E27FC236}">
                <a16:creationId xmlns:a16="http://schemas.microsoft.com/office/drawing/2014/main" id="{B5CBA9FC-00EA-8A28-B3C8-51B322C3409A}"/>
              </a:ext>
            </a:extLst>
          </p:cNvPr>
          <p:cNvSpPr txBox="1">
            <a:spLocks/>
          </p:cNvSpPr>
          <p:nvPr/>
        </p:nvSpPr>
        <p:spPr>
          <a:xfrm>
            <a:off x="962367" y="335280"/>
            <a:ext cx="6732237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chemeClr val="accent1"/>
                </a:solidFill>
              </a:rPr>
              <a:t>Stap</a:t>
            </a:r>
            <a:r>
              <a:rPr lang="en-US" dirty="0">
                <a:solidFill>
                  <a:schemeClr val="accent1"/>
                </a:solidFill>
              </a:rPr>
              <a:t> 4: </a:t>
            </a:r>
            <a:r>
              <a:rPr lang="en-US" dirty="0" err="1"/>
              <a:t>Voltooi</a:t>
            </a:r>
            <a:r>
              <a:rPr lang="en-US" dirty="0"/>
              <a:t> die </a:t>
            </a:r>
            <a:r>
              <a:rPr lang="en-US" dirty="0" err="1"/>
              <a:t>basiese</a:t>
            </a:r>
            <a:r>
              <a:rPr lang="en-US" dirty="0"/>
              <a:t> </a:t>
            </a:r>
            <a:r>
              <a:rPr lang="en-US" dirty="0" err="1"/>
              <a:t>inligting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kies</a:t>
            </a:r>
            <a:r>
              <a:rPr lang="en-US" dirty="0"/>
              <a:t> </a:t>
            </a:r>
            <a:r>
              <a:rPr lang="en-US" i="1" dirty="0"/>
              <a:t>Next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6985A83-81B4-16F9-DE47-04E59AA84C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542" y="2052252"/>
            <a:ext cx="8962073" cy="4320000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962694F5-FD53-EE1D-A3E2-C7F65A8BEC08}"/>
              </a:ext>
            </a:extLst>
          </p:cNvPr>
          <p:cNvSpPr/>
          <p:nvPr/>
        </p:nvSpPr>
        <p:spPr>
          <a:xfrm rot="1741740">
            <a:off x="4192071" y="2743991"/>
            <a:ext cx="1432066" cy="74295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8DA24142-B909-895E-D1E7-443EAD757B9C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A7C673F-53D4-F893-DA99-F1A78B913C9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3" name="Footer Placeholder 83">
            <a:extLst>
              <a:ext uri="{FF2B5EF4-FFF2-40B4-BE49-F238E27FC236}">
                <a16:creationId xmlns:a16="http://schemas.microsoft.com/office/drawing/2014/main" id="{DD62DF8D-4029-7293-A8D7-D20953F231B8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60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8">
            <a:extLst>
              <a:ext uri="{FF2B5EF4-FFF2-40B4-BE49-F238E27FC236}">
                <a16:creationId xmlns:a16="http://schemas.microsoft.com/office/drawing/2014/main" id="{137F878B-E773-04A9-23BB-A6DF6A69B98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983" r="10983"/>
          <a:stretch/>
        </p:blipFill>
        <p:spPr>
          <a:xfrm flipH="1">
            <a:off x="7213843" y="0"/>
            <a:ext cx="5024825" cy="6858000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C1EF105-497F-4EFD-8E5D-D4573ED81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70364" y="-23539"/>
            <a:ext cx="2562565" cy="6885155"/>
            <a:chOff x="7370364" y="-23539"/>
            <a:chExt cx="2562565" cy="6885155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F08D551-B30D-FCB1-C8B2-0160EC530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7829202" y="5156615"/>
              <a:ext cx="878334" cy="1705001"/>
            </a:xfrm>
            <a:prstGeom prst="rect">
              <a:avLst/>
            </a:prstGeom>
          </p:spPr>
        </p:pic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5AA2D64-53A7-BC77-FBA2-EC723D311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370364" y="-23539"/>
              <a:ext cx="2562565" cy="6884359"/>
            </a:xfrm>
            <a:custGeom>
              <a:avLst/>
              <a:gdLst>
                <a:gd name="connsiteX0" fmla="*/ 2535833 w 2562565"/>
                <a:gd name="connsiteY0" fmla="*/ 0 h 6884359"/>
                <a:gd name="connsiteX1" fmla="*/ 2106829 w 2562565"/>
                <a:gd name="connsiteY1" fmla="*/ 1564627 h 6884359"/>
                <a:gd name="connsiteX2" fmla="*/ 1764389 w 2562565"/>
                <a:gd name="connsiteY2" fmla="*/ 2840498 h 6884359"/>
                <a:gd name="connsiteX3" fmla="*/ 1579803 w 2562565"/>
                <a:gd name="connsiteY3" fmla="*/ 2925726 h 6884359"/>
                <a:gd name="connsiteX4" fmla="*/ 1467779 w 2562565"/>
                <a:gd name="connsiteY4" fmla="*/ 2731101 h 6884359"/>
                <a:gd name="connsiteX5" fmla="*/ 1727472 w 2562565"/>
                <a:gd name="connsiteY5" fmla="*/ 1773244 h 6884359"/>
                <a:gd name="connsiteX6" fmla="*/ 1709650 w 2562565"/>
                <a:gd name="connsiteY6" fmla="*/ 1633318 h 6884359"/>
                <a:gd name="connsiteX7" fmla="*/ 1597625 w 2562565"/>
                <a:gd name="connsiteY7" fmla="*/ 1546818 h 6884359"/>
                <a:gd name="connsiteX8" fmla="*/ 1372303 w 2562565"/>
                <a:gd name="connsiteY8" fmla="*/ 1676568 h 6884359"/>
                <a:gd name="connsiteX9" fmla="*/ 977670 w 2562565"/>
                <a:gd name="connsiteY9" fmla="*/ 3131798 h 6884359"/>
                <a:gd name="connsiteX10" fmla="*/ 5092 w 2562565"/>
                <a:gd name="connsiteY10" fmla="*/ 6867823 h 6884359"/>
                <a:gd name="connsiteX11" fmla="*/ 0 w 2562565"/>
                <a:gd name="connsiteY11" fmla="*/ 6884360 h 6884359"/>
                <a:gd name="connsiteX12" fmla="*/ 26733 w 2562565"/>
                <a:gd name="connsiteY12" fmla="*/ 6884360 h 6884359"/>
                <a:gd name="connsiteX13" fmla="*/ 1003131 w 2562565"/>
                <a:gd name="connsiteY13" fmla="*/ 3139431 h 6884359"/>
                <a:gd name="connsiteX14" fmla="*/ 1397763 w 2562565"/>
                <a:gd name="connsiteY14" fmla="*/ 1684200 h 6884359"/>
                <a:gd name="connsiteX15" fmla="*/ 1592533 w 2562565"/>
                <a:gd name="connsiteY15" fmla="*/ 1572259 h 6884359"/>
                <a:gd name="connsiteX16" fmla="*/ 1688009 w 2562565"/>
                <a:gd name="connsiteY16" fmla="*/ 1646039 h 6884359"/>
                <a:gd name="connsiteX17" fmla="*/ 1703285 w 2562565"/>
                <a:gd name="connsiteY17" fmla="*/ 1766884 h 6884359"/>
                <a:gd name="connsiteX18" fmla="*/ 1443591 w 2562565"/>
                <a:gd name="connsiteY18" fmla="*/ 2724741 h 6884359"/>
                <a:gd name="connsiteX19" fmla="*/ 1573438 w 2562565"/>
                <a:gd name="connsiteY19" fmla="*/ 2949894 h 6884359"/>
                <a:gd name="connsiteX20" fmla="*/ 1788577 w 2562565"/>
                <a:gd name="connsiteY20" fmla="*/ 2849402 h 6884359"/>
                <a:gd name="connsiteX21" fmla="*/ 1788577 w 2562565"/>
                <a:gd name="connsiteY21" fmla="*/ 2848130 h 6884359"/>
                <a:gd name="connsiteX22" fmla="*/ 2131016 w 2562565"/>
                <a:gd name="connsiteY22" fmla="*/ 1570987 h 6884359"/>
                <a:gd name="connsiteX23" fmla="*/ 2562566 w 2562565"/>
                <a:gd name="connsiteY23" fmla="*/ 1272 h 6884359"/>
                <a:gd name="connsiteX24" fmla="*/ 2535833 w 2562565"/>
                <a:gd name="connsiteY24" fmla="*/ 0 h 688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62565" h="6884359">
                  <a:moveTo>
                    <a:pt x="2535833" y="0"/>
                  </a:moveTo>
                  <a:lnTo>
                    <a:pt x="2106829" y="1564627"/>
                  </a:lnTo>
                  <a:lnTo>
                    <a:pt x="1764389" y="2840498"/>
                  </a:lnTo>
                  <a:cubicBezTo>
                    <a:pt x="1731291" y="2910461"/>
                    <a:pt x="1653638" y="2946078"/>
                    <a:pt x="1579803" y="2925726"/>
                  </a:cubicBezTo>
                  <a:cubicBezTo>
                    <a:pt x="1495785" y="2902829"/>
                    <a:pt x="1444864" y="2815057"/>
                    <a:pt x="1467779" y="2731101"/>
                  </a:cubicBezTo>
                  <a:lnTo>
                    <a:pt x="1727472" y="1773244"/>
                  </a:lnTo>
                  <a:cubicBezTo>
                    <a:pt x="1740202" y="1726178"/>
                    <a:pt x="1733837" y="1676568"/>
                    <a:pt x="1709650" y="1633318"/>
                  </a:cubicBezTo>
                  <a:cubicBezTo>
                    <a:pt x="1685463" y="1590068"/>
                    <a:pt x="1646000" y="1559539"/>
                    <a:pt x="1597625" y="1546818"/>
                  </a:cubicBezTo>
                  <a:cubicBezTo>
                    <a:pt x="1499604" y="1520105"/>
                    <a:pt x="1397763" y="1578620"/>
                    <a:pt x="1372303" y="1676568"/>
                  </a:cubicBezTo>
                  <a:lnTo>
                    <a:pt x="977670" y="3131798"/>
                  </a:lnTo>
                  <a:lnTo>
                    <a:pt x="5092" y="6867823"/>
                  </a:lnTo>
                  <a:cubicBezTo>
                    <a:pt x="5092" y="6867823"/>
                    <a:pt x="1273" y="6880544"/>
                    <a:pt x="0" y="6884360"/>
                  </a:cubicBezTo>
                  <a:lnTo>
                    <a:pt x="26733" y="6884360"/>
                  </a:lnTo>
                  <a:lnTo>
                    <a:pt x="1003131" y="3139431"/>
                  </a:lnTo>
                  <a:lnTo>
                    <a:pt x="1397763" y="1684200"/>
                  </a:lnTo>
                  <a:cubicBezTo>
                    <a:pt x="1420677" y="1600245"/>
                    <a:pt x="1508515" y="1549363"/>
                    <a:pt x="1592533" y="1572259"/>
                  </a:cubicBezTo>
                  <a:cubicBezTo>
                    <a:pt x="1633270" y="1583708"/>
                    <a:pt x="1667641" y="1609149"/>
                    <a:pt x="1688009" y="1646039"/>
                  </a:cubicBezTo>
                  <a:cubicBezTo>
                    <a:pt x="1709650" y="1682928"/>
                    <a:pt x="1714742" y="1724906"/>
                    <a:pt x="1703285" y="1766884"/>
                  </a:cubicBezTo>
                  <a:lnTo>
                    <a:pt x="1443591" y="2724741"/>
                  </a:lnTo>
                  <a:cubicBezTo>
                    <a:pt x="1416858" y="2822689"/>
                    <a:pt x="1475417" y="2924453"/>
                    <a:pt x="1573438" y="2949894"/>
                  </a:cubicBezTo>
                  <a:cubicBezTo>
                    <a:pt x="1660003" y="2972792"/>
                    <a:pt x="1750386" y="2930814"/>
                    <a:pt x="1788577" y="2849402"/>
                  </a:cubicBezTo>
                  <a:lnTo>
                    <a:pt x="1788577" y="2848130"/>
                  </a:lnTo>
                  <a:lnTo>
                    <a:pt x="2131016" y="1570987"/>
                  </a:lnTo>
                  <a:lnTo>
                    <a:pt x="2562566" y="1272"/>
                  </a:lnTo>
                  <a:cubicBezTo>
                    <a:pt x="2553655" y="0"/>
                    <a:pt x="2544744" y="0"/>
                    <a:pt x="25358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" name="Title 22">
            <a:extLst>
              <a:ext uri="{FF2B5EF4-FFF2-40B4-BE49-F238E27FC236}">
                <a16:creationId xmlns:a16="http://schemas.microsoft.com/office/drawing/2014/main" id="{B5CBA9FC-00EA-8A28-B3C8-51B322C3409A}"/>
              </a:ext>
            </a:extLst>
          </p:cNvPr>
          <p:cNvSpPr txBox="1">
            <a:spLocks/>
          </p:cNvSpPr>
          <p:nvPr/>
        </p:nvSpPr>
        <p:spPr>
          <a:xfrm>
            <a:off x="962367" y="335280"/>
            <a:ext cx="7267233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chemeClr val="accent1"/>
                </a:solidFill>
              </a:rPr>
              <a:t>Stap</a:t>
            </a:r>
            <a:r>
              <a:rPr lang="en-US" dirty="0">
                <a:solidFill>
                  <a:schemeClr val="accent1"/>
                </a:solidFill>
              </a:rPr>
              <a:t> 5: </a:t>
            </a:r>
            <a:r>
              <a:rPr lang="en-US" dirty="0"/>
              <a:t>Tik </a:t>
            </a:r>
            <a:r>
              <a:rPr lang="en-US" err="1"/>
              <a:t>jou</a:t>
            </a:r>
            <a:r>
              <a:rPr lang="en-US"/>
              <a:t> gebruikersnaam in </a:t>
            </a:r>
            <a:r>
              <a:rPr lang="en-US" dirty="0"/>
              <a:t>(</a:t>
            </a:r>
            <a:r>
              <a:rPr lang="en-US" dirty="0" err="1"/>
              <a:t>probeer</a:t>
            </a:r>
            <a:r>
              <a:rPr lang="en-US" dirty="0"/>
              <a:t> om so </a:t>
            </a:r>
            <a:r>
              <a:rPr lang="en-US" dirty="0" err="1"/>
              <a:t>uniek</a:t>
            </a:r>
            <a:r>
              <a:rPr lang="en-US" dirty="0"/>
              <a:t> as </a:t>
            </a:r>
            <a:r>
              <a:rPr lang="en-US" dirty="0" err="1"/>
              <a:t>moontlik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wees)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kies</a:t>
            </a:r>
            <a:r>
              <a:rPr lang="en-US" dirty="0"/>
              <a:t> </a:t>
            </a:r>
            <a:r>
              <a:rPr lang="en-US" i="1" dirty="0"/>
              <a:t>Next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BBA2850C-58BC-B2BB-8DC8-6D0A77801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093" y="2015267"/>
            <a:ext cx="9721817" cy="4320000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AABE6B-1D31-7F59-78CD-8EB1B55FC3CF}"/>
              </a:ext>
            </a:extLst>
          </p:cNvPr>
          <p:cNvSpPr/>
          <p:nvPr/>
        </p:nvSpPr>
        <p:spPr>
          <a:xfrm rot="1741740">
            <a:off x="4707573" y="2658266"/>
            <a:ext cx="1432066" cy="74295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f-ZA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F4D2C2D-3EEC-CAB5-82ED-D0DC9BB0996E}"/>
              </a:ext>
            </a:extLst>
          </p:cNvPr>
          <p:cNvSpPr txBox="1">
            <a:spLocks/>
          </p:cNvSpPr>
          <p:nvPr/>
        </p:nvSpPr>
        <p:spPr>
          <a:xfrm>
            <a:off x="0" y="6480364"/>
            <a:ext cx="6179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0247BF-E3DF-F44E-74CE-634E371CED7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2662" y="6215968"/>
            <a:ext cx="810615" cy="533178"/>
          </a:xfrm>
          <a:prstGeom prst="rect">
            <a:avLst/>
          </a:prstGeom>
        </p:spPr>
      </p:pic>
      <p:sp>
        <p:nvSpPr>
          <p:cNvPr id="3" name="Footer Placeholder 83">
            <a:extLst>
              <a:ext uri="{FF2B5EF4-FFF2-40B4-BE49-F238E27FC236}">
                <a16:creationId xmlns:a16="http://schemas.microsoft.com/office/drawing/2014/main" id="{52818EDA-6DCA-22AA-9442-655C632D96EF}"/>
              </a:ext>
            </a:extLst>
          </p:cNvPr>
          <p:cNvSpPr txBox="1">
            <a:spLocks/>
          </p:cNvSpPr>
          <p:nvPr/>
        </p:nvSpPr>
        <p:spPr>
          <a:xfrm>
            <a:off x="8789438" y="6384021"/>
            <a:ext cx="2234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1" i="0" kern="120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Rekenaars, deel van jou lewe – Graad 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11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Custom">
  <a:themeElements>
    <a:clrScheme name="TM11534312">
      <a:dk1>
        <a:srgbClr val="000000"/>
      </a:dk1>
      <a:lt1>
        <a:srgbClr val="FFFFFF"/>
      </a:lt1>
      <a:dk2>
        <a:srgbClr val="D87A1A"/>
      </a:dk2>
      <a:lt2>
        <a:srgbClr val="E7E6E6"/>
      </a:lt2>
      <a:accent1>
        <a:srgbClr val="FFBA00"/>
      </a:accent1>
      <a:accent2>
        <a:srgbClr val="7229D2"/>
      </a:accent2>
      <a:accent3>
        <a:srgbClr val="C62FE1"/>
      </a:accent3>
      <a:accent4>
        <a:srgbClr val="CF1DA0"/>
      </a:accent4>
      <a:accent5>
        <a:srgbClr val="E12F68"/>
      </a:accent5>
      <a:accent6>
        <a:srgbClr val="CF2E1D"/>
      </a:accent6>
      <a:hlink>
        <a:srgbClr val="87882D"/>
      </a:hlink>
      <a:folHlink>
        <a:srgbClr val="7F7F7F"/>
      </a:folHlink>
    </a:clrScheme>
    <a:fontScheme name="Custom 62">
      <a:majorFont>
        <a:latin typeface="Book Antiqua"/>
        <a:ea typeface=""/>
        <a:cs typeface=""/>
      </a:majorFont>
      <a:minorFont>
        <a:latin typeface="Century Gothic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M11534312_Win32_SL_V3" id="{997564FD-A068-4008-83B6-070AA4A47434}" vid="{E6A5A359-31DF-46AC-82A0-260451C80A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7" ma:contentTypeDescription="Create a new document." ma:contentTypeScope="" ma:versionID="c6f9a84f66a9c8b9a21755b9ffafb945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7df39e3e7036dff54f89ddd5805ce72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DACD227D-A683-415D-A610-20912E1CEA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5DFD21-F030-4913-A53B-53AB3DF1C0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E11EC4-AF13-4A6E-A5E0-5A264B291FD2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Classic corporate teach a course slides</Template>
  <TotalTime>225</TotalTime>
  <Words>458</Words>
  <Application>Microsoft Office PowerPoint</Application>
  <PresentationFormat>Widescreen</PresentationFormat>
  <Paragraphs>65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Book Antiqua</vt:lpstr>
      <vt:lpstr>Calibri</vt:lpstr>
      <vt:lpstr>Century Gothic</vt:lpstr>
      <vt:lpstr>Courier New</vt:lpstr>
      <vt:lpstr>Custom</vt:lpstr>
      <vt:lpstr>Skep ’n webgebaseerde e-posrekening</vt:lpstr>
      <vt:lpstr>Inhoud</vt:lpstr>
      <vt:lpstr>‘n Web-gebaseerde e-posrekening</vt:lpstr>
      <vt:lpstr>Creating a Google account</vt:lpstr>
      <vt:lpstr>Stap 1: Gaan na Google- rekeninge om aan te teken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Geluk met jou nuwe e-posrekening!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Reinet Barnard</dc:creator>
  <cp:lastModifiedBy>Susanna Jacobs</cp:lastModifiedBy>
  <cp:revision>25</cp:revision>
  <dcterms:created xsi:type="dcterms:W3CDTF">2024-09-28T12:16:40Z</dcterms:created>
  <dcterms:modified xsi:type="dcterms:W3CDTF">2024-11-23T14:44:52Z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