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8" r:id="rId2"/>
    <p:sldId id="257" r:id="rId3"/>
    <p:sldId id="256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4EA251-3B8E-4A63-A4B5-BC59C8999E31}" v="2" dt="2024-09-27T10:26:01.9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4660"/>
  </p:normalViewPr>
  <p:slideViewPr>
    <p:cSldViewPr>
      <p:cViewPr varScale="1">
        <p:scale>
          <a:sx n="78" d="100"/>
          <a:sy n="78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n Labuschagne" userId="79874764f54f8ec1" providerId="LiveId" clId="{424EA251-3B8E-4A63-A4B5-BC59C8999E31}"/>
    <pc:docChg chg="undo custSel modSld modMainMaster">
      <pc:chgData name="Ellen Labuschagne" userId="79874764f54f8ec1" providerId="LiveId" clId="{424EA251-3B8E-4A63-A4B5-BC59C8999E31}" dt="2024-09-27T10:26:24.734" v="12" actId="20577"/>
      <pc:docMkLst>
        <pc:docMk/>
      </pc:docMkLst>
      <pc:sldChg chg="modSp mod">
        <pc:chgData name="Ellen Labuschagne" userId="79874764f54f8ec1" providerId="LiveId" clId="{424EA251-3B8E-4A63-A4B5-BC59C8999E31}" dt="2024-09-27T10:26:24.734" v="12" actId="20577"/>
        <pc:sldMkLst>
          <pc:docMk/>
          <pc:sldMk cId="0" sldId="256"/>
        </pc:sldMkLst>
        <pc:spChg chg="mod">
          <ac:chgData name="Ellen Labuschagne" userId="79874764f54f8ec1" providerId="LiveId" clId="{424EA251-3B8E-4A63-A4B5-BC59C8999E31}" dt="2024-09-27T10:26:24.734" v="12" actId="20577"/>
          <ac:spMkLst>
            <pc:docMk/>
            <pc:sldMk cId="0" sldId="256"/>
            <ac:spMk id="7" creationId="{00000000-0000-0000-0000-000000000000}"/>
          </ac:spMkLst>
        </pc:spChg>
        <pc:spChg chg="mod">
          <ac:chgData name="Ellen Labuschagne" userId="79874764f54f8ec1" providerId="LiveId" clId="{424EA251-3B8E-4A63-A4B5-BC59C8999E31}" dt="2024-09-27T10:26:01.976" v="10"/>
          <ac:spMkLst>
            <pc:docMk/>
            <pc:sldMk cId="0" sldId="256"/>
            <ac:spMk id="9" creationId="{00000000-0000-0000-0000-000000000000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57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7"/>
            <ac:spMk id="9" creationId="{CB1F2238-EA69-4D67-8CD6-BAE676F96F39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7"/>
            <ac:spMk id="11" creationId="{44ACE5D0-1439-4B33-9A21-D86EF78AFC50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58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8"/>
            <ac:spMk id="3079" creationId="{5472113B-41FA-450E-B533-F51733045F2A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8"/>
            <ac:spMk id="3081" creationId="{3CB5E9E0-7C44-46B5-B3E8-E62887B31117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8"/>
            <ac:spMk id="3083" creationId="{1EF88855-34D7-45DF-9DB8-682E4A3586D2}"/>
          </ac:spMkLst>
        </pc:sp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58"/>
            <ac:cxnSpMk id="3085" creationId="{BC6981A1-6AD0-44A6-84F4-420410F3B2A7}"/>
          </ac:cxnSpMkLst>
        </pc:cxn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58"/>
            <ac:cxnSpMk id="3087" creationId="{CD9FF0FB-30CE-40B4-B3F2-A565E71CE2D9}"/>
          </ac:cxnSpMkLst>
        </pc:cxn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58"/>
            <ac:cxnSpMk id="3089" creationId="{C7216A06-7EF2-4C72-8D1E-8959D3EBC14B}"/>
          </ac:cxnSpMkLst>
        </pc:cxn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59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9"/>
            <ac:spMk id="10" creationId="{7455F7F3-3A58-4BBB-95C7-CF706F9FFA10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59"/>
            <ac:spMk id="12" creationId="{3AE3D314-6F93-4D91-8C0F-E92657F465C6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60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14" creationId="{DD963D1E-9CEE-4CE6-A0FF-CEFE96CC1CC9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16" creationId="{5C644380-6018-4B81-9DA9-9F06C59CE360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18" creationId="{D548ABF7-EAB1-47F4-A166-1E6B2F84A108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20" creationId="{E3EF64B6-EF6F-4034-9831-AD0B821C1758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22" creationId="{6C80ABDB-25F5-417A-A33F-61660B8E7303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24" creationId="{ECA351B0-F844-42E9-B2D2-5B49B8B35A85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26" creationId="{DBB5D28F-9B96-4EA2-AECC-58ADD21F4303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0"/>
            <ac:spMk id="28" creationId="{4BE6A425-9B55-46B4-A7A8-5AC179503845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62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2"/>
            <ac:spMk id="15" creationId="{23F06F43-65DD-4B85-B766-48825426F4BB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2"/>
            <ac:spMk id="17" creationId="{AA6A6CE2-1DAC-4604-B4D1-4FAF86239A0D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2"/>
            <ac:spMk id="19" creationId="{9ED419A5-E120-4D5D-937A-7A2BA583AF08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2"/>
            <ac:spMk id="21" creationId="{383B5ADF-9EC0-411E-ACCF-8BFF6F19F26D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63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3"/>
            <ac:spMk id="12" creationId="{8751C0E9-4187-482F-9E57-6F626A9C4D08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3"/>
            <ac:spMk id="14" creationId="{A5D494F4-DB8B-4D3D-A107-4E84A0B74CBB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3"/>
            <ac:spMk id="16" creationId="{D3FC58BE-64BA-44F6-B62D-AA29B1BF6A87}"/>
          </ac:spMkLst>
        </pc:spChg>
      </pc:sldChg>
      <pc:sldChg chg="addSp delSp delDesignElem">
        <pc:chgData name="Ellen Labuschagne" userId="79874764f54f8ec1" providerId="LiveId" clId="{424EA251-3B8E-4A63-A4B5-BC59C8999E31}" dt="2024-09-27T10:26:01.976" v="10"/>
        <pc:sldMkLst>
          <pc:docMk/>
          <pc:sldMk cId="0" sldId="264"/>
        </pc:sldMkLst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12" creationId="{61877CC4-D40F-4AA7-9918-B650DE6DCBB2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14" creationId="{27AA3049-D42F-46F6-856C-F9B8925E641F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16" creationId="{FEC7C2A9-C77C-442E-800B-313E0D3F206E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18" creationId="{007B62E5-5E62-4CB8-AFD5-1B59D2B620F3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25" creationId="{3FDE5BFC-3EE4-424F-8B09-D39AB3D3E147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27" creationId="{4F317600-94F1-41B1-99DA-15FD1DAA02D7}"/>
          </ac:spMkLst>
        </pc:spChg>
        <pc:spChg chg="add del">
          <ac:chgData name="Ellen Labuschagne" userId="79874764f54f8ec1" providerId="LiveId" clId="{424EA251-3B8E-4A63-A4B5-BC59C8999E31}" dt="2024-09-27T10:26:01.976" v="10"/>
          <ac:spMkLst>
            <pc:docMk/>
            <pc:sldMk cId="0" sldId="264"/>
            <ac:spMk id="29" creationId="{EA7CD68A-2602-4B93-9131-73F81CD1E3F8}"/>
          </ac:spMkLst>
        </pc:spChg>
        <pc:grpChg chg="add del">
          <ac:chgData name="Ellen Labuschagne" userId="79874764f54f8ec1" providerId="LiveId" clId="{424EA251-3B8E-4A63-A4B5-BC59C8999E31}" dt="2024-09-27T10:26:01.976" v="10"/>
          <ac:grpSpMkLst>
            <pc:docMk/>
            <pc:sldMk cId="0" sldId="264"/>
            <ac:grpSpMk id="20" creationId="{99BCEFE9-2CB0-4D92-9EAF-2AD0F6B8F587}"/>
          </ac:grpSpMkLst>
        </pc:grp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64"/>
            <ac:cxnSpMk id="31" creationId="{7E40A739-8874-4C84-A500-3D97532945E6}"/>
          </ac:cxnSpMkLst>
        </pc:cxn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64"/>
            <ac:cxnSpMk id="33" creationId="{E662589D-5C73-487A-B80E-8B2E9CEDF532}"/>
          </ac:cxnSpMkLst>
        </pc:cxnChg>
        <pc:cxnChg chg="add del">
          <ac:chgData name="Ellen Labuschagne" userId="79874764f54f8ec1" providerId="LiveId" clId="{424EA251-3B8E-4A63-A4B5-BC59C8999E31}" dt="2024-09-27T10:26:01.976" v="10"/>
          <ac:cxnSpMkLst>
            <pc:docMk/>
            <pc:sldMk cId="0" sldId="264"/>
            <ac:cxnSpMk id="35" creationId="{804DD379-E4DD-4444-A6B0-B7634A0F2BED}"/>
          </ac:cxnSpMkLst>
        </pc:cxnChg>
      </pc:sldChg>
      <pc:sldChg chg="modSp">
        <pc:chgData name="Ellen Labuschagne" userId="79874764f54f8ec1" providerId="LiveId" clId="{424EA251-3B8E-4A63-A4B5-BC59C8999E31}" dt="2024-09-27T10:26:01.976" v="10"/>
        <pc:sldMkLst>
          <pc:docMk/>
          <pc:sldMk cId="0" sldId="265"/>
        </pc:sldMkLst>
        <pc:spChg chg="mod">
          <ac:chgData name="Ellen Labuschagne" userId="79874764f54f8ec1" providerId="LiveId" clId="{424EA251-3B8E-4A63-A4B5-BC59C8999E31}" dt="2024-09-27T10:26:01.976" v="10"/>
          <ac:spMkLst>
            <pc:docMk/>
            <pc:sldMk cId="0" sldId="265"/>
            <ac:spMk id="2" creationId="{00000000-0000-0000-0000-000000000000}"/>
          </ac:spMkLst>
        </pc:spChg>
        <pc:spChg chg="mod">
          <ac:chgData name="Ellen Labuschagne" userId="79874764f54f8ec1" providerId="LiveId" clId="{424EA251-3B8E-4A63-A4B5-BC59C8999E31}" dt="2024-09-27T10:26:01.976" v="10"/>
          <ac:spMkLst>
            <pc:docMk/>
            <pc:sldMk cId="0" sldId="265"/>
            <ac:spMk id="3" creationId="{00000000-0000-0000-0000-000000000000}"/>
          </ac:spMkLst>
        </pc:spChg>
      </pc:sldChg>
      <pc:sldMasterChg chg="modTransition modSldLayout">
        <pc:chgData name="Ellen Labuschagne" userId="79874764f54f8ec1" providerId="LiveId" clId="{424EA251-3B8E-4A63-A4B5-BC59C8999E31}" dt="2024-09-27T10:26:01.976" v="10"/>
        <pc:sldMasterMkLst>
          <pc:docMk/>
          <pc:sldMasterMk cId="336002041" sldId="2147483684"/>
        </pc:sldMasterMkLst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339144910" sldId="2147483685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755367170" sldId="2147483686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598652275" sldId="2147483687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137655736" sldId="2147483688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33637863" sldId="2147483689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225881675" sldId="2147483690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1804334211" sldId="2147483691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181742220" sldId="2147483692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4290930432" sldId="2147483693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3962035588" sldId="2147483694"/>
          </pc:sldLayoutMkLst>
        </pc:sldLayoutChg>
        <pc:sldLayoutChg chg="modTransition">
          <pc:chgData name="Ellen Labuschagne" userId="79874764f54f8ec1" providerId="LiveId" clId="{424EA251-3B8E-4A63-A4B5-BC59C8999E31}" dt="2024-09-27T10:26:01.976" v="10"/>
          <pc:sldLayoutMkLst>
            <pc:docMk/>
            <pc:sldMasterMk cId="336002041" sldId="2147483684"/>
            <pc:sldLayoutMk cId="1251088706" sldId="214748369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E07A2-B8EA-49DC-9730-F276EF07D5A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13024E-18E6-4521-B3C9-3CB9BCD7D86A}">
      <dgm:prSet phldrT="[Text]"/>
      <dgm:spPr/>
      <dgm:t>
        <a:bodyPr/>
        <a:lstStyle/>
        <a:p>
          <a:r>
            <a:rPr lang="en-US" dirty="0"/>
            <a:t>English Home Language</a:t>
          </a:r>
        </a:p>
      </dgm:t>
    </dgm:pt>
    <dgm:pt modelId="{EBA33A22-BB9D-4229-AF40-DE49B5CD1EBB}" type="parTrans" cxnId="{5894FF70-8C90-48D1-8544-416DB946439A}">
      <dgm:prSet/>
      <dgm:spPr/>
      <dgm:t>
        <a:bodyPr/>
        <a:lstStyle/>
        <a:p>
          <a:endParaRPr lang="en-US"/>
        </a:p>
      </dgm:t>
    </dgm:pt>
    <dgm:pt modelId="{4BA06573-FD93-4FC2-AC30-79DF43F9FDA7}" type="sibTrans" cxnId="{5894FF70-8C90-48D1-8544-416DB946439A}">
      <dgm:prSet/>
      <dgm:spPr/>
      <dgm:t>
        <a:bodyPr/>
        <a:lstStyle/>
        <a:p>
          <a:endParaRPr lang="en-US"/>
        </a:p>
      </dgm:t>
    </dgm:pt>
    <dgm:pt modelId="{47749DD0-B53F-4672-A892-8F4669AE00CC}">
      <dgm:prSet phldrT="[Text]"/>
      <dgm:spPr/>
      <dgm:t>
        <a:bodyPr/>
        <a:lstStyle/>
        <a:p>
          <a:r>
            <a:rPr lang="en-US" dirty="0"/>
            <a:t>Afrikaans Additional Language</a:t>
          </a:r>
        </a:p>
      </dgm:t>
    </dgm:pt>
    <dgm:pt modelId="{51C47FE4-3A7F-487A-A06B-66E9F116D2D5}" type="parTrans" cxnId="{20241FC4-1081-4B42-9286-710CCC3FE01C}">
      <dgm:prSet/>
      <dgm:spPr/>
      <dgm:t>
        <a:bodyPr/>
        <a:lstStyle/>
        <a:p>
          <a:endParaRPr lang="en-US"/>
        </a:p>
      </dgm:t>
    </dgm:pt>
    <dgm:pt modelId="{7AF11032-DEA4-4D60-9B31-567BFFD8E0DE}" type="sibTrans" cxnId="{20241FC4-1081-4B42-9286-710CCC3FE01C}">
      <dgm:prSet/>
      <dgm:spPr/>
      <dgm:t>
        <a:bodyPr/>
        <a:lstStyle/>
        <a:p>
          <a:endParaRPr lang="en-US"/>
        </a:p>
      </dgm:t>
    </dgm:pt>
    <dgm:pt modelId="{B7B44C13-1E3B-4ADA-80A7-4A83C3A8CAC1}">
      <dgm:prSet phldrT="[Text]"/>
      <dgm:spPr/>
      <dgm:t>
        <a:bodyPr/>
        <a:lstStyle/>
        <a:p>
          <a:r>
            <a:rPr lang="en-US" dirty="0"/>
            <a:t>Mathematics</a:t>
          </a:r>
        </a:p>
      </dgm:t>
    </dgm:pt>
    <dgm:pt modelId="{0AC7AD34-D96E-4225-93AA-C073199274F4}" type="parTrans" cxnId="{C763F4C6-6831-40D1-9CDE-FBF00CF9F5BA}">
      <dgm:prSet/>
      <dgm:spPr/>
      <dgm:t>
        <a:bodyPr/>
        <a:lstStyle/>
        <a:p>
          <a:endParaRPr lang="en-US"/>
        </a:p>
      </dgm:t>
    </dgm:pt>
    <dgm:pt modelId="{71A0E7A7-2670-4CEB-A187-24C90D7FC474}" type="sibTrans" cxnId="{C763F4C6-6831-40D1-9CDE-FBF00CF9F5BA}">
      <dgm:prSet/>
      <dgm:spPr/>
      <dgm:t>
        <a:bodyPr/>
        <a:lstStyle/>
        <a:p>
          <a:endParaRPr lang="en-US"/>
        </a:p>
      </dgm:t>
    </dgm:pt>
    <dgm:pt modelId="{493134F5-270E-434A-8CEA-BABACAFBB056}">
      <dgm:prSet phldrT="[Text]"/>
      <dgm:spPr/>
      <dgm:t>
        <a:bodyPr/>
        <a:lstStyle/>
        <a:p>
          <a:r>
            <a:rPr lang="en-US" dirty="0"/>
            <a:t>Computer Applications Technology</a:t>
          </a:r>
        </a:p>
      </dgm:t>
    </dgm:pt>
    <dgm:pt modelId="{0B8F1DAC-F225-46A6-A344-CB40C50E54ED}" type="parTrans" cxnId="{CE22325E-6E33-4173-9D2E-104618323638}">
      <dgm:prSet/>
      <dgm:spPr/>
      <dgm:t>
        <a:bodyPr/>
        <a:lstStyle/>
        <a:p>
          <a:endParaRPr lang="en-US"/>
        </a:p>
      </dgm:t>
    </dgm:pt>
    <dgm:pt modelId="{0E60EB34-F1CE-41E3-B695-03F968C86A1C}" type="sibTrans" cxnId="{CE22325E-6E33-4173-9D2E-104618323638}">
      <dgm:prSet/>
      <dgm:spPr/>
      <dgm:t>
        <a:bodyPr/>
        <a:lstStyle/>
        <a:p>
          <a:endParaRPr lang="en-US"/>
        </a:p>
      </dgm:t>
    </dgm:pt>
    <dgm:pt modelId="{14FD9821-5B64-4C8E-8F3E-A27226833EBB}">
      <dgm:prSet phldrT="[Text]"/>
      <dgm:spPr/>
      <dgm:t>
        <a:bodyPr/>
        <a:lstStyle/>
        <a:p>
          <a:r>
            <a:rPr lang="en-US" dirty="0"/>
            <a:t>Life Sciences</a:t>
          </a:r>
        </a:p>
      </dgm:t>
    </dgm:pt>
    <dgm:pt modelId="{BA236BE2-9E5F-419F-B9DC-E720DBDC8282}" type="parTrans" cxnId="{09297E15-FBA2-4FBC-993C-46BF70BC8BC3}">
      <dgm:prSet/>
      <dgm:spPr/>
      <dgm:t>
        <a:bodyPr/>
        <a:lstStyle/>
        <a:p>
          <a:endParaRPr lang="en-US"/>
        </a:p>
      </dgm:t>
    </dgm:pt>
    <dgm:pt modelId="{3B42FA0B-62D7-4258-9895-09992B220F99}" type="sibTrans" cxnId="{09297E15-FBA2-4FBC-993C-46BF70BC8BC3}">
      <dgm:prSet/>
      <dgm:spPr/>
      <dgm:t>
        <a:bodyPr/>
        <a:lstStyle/>
        <a:p>
          <a:endParaRPr lang="en-US"/>
        </a:p>
      </dgm:t>
    </dgm:pt>
    <dgm:pt modelId="{FF46B001-B66C-4FB9-9B5E-C8D93979B1B6}">
      <dgm:prSet/>
      <dgm:spPr/>
      <dgm:t>
        <a:bodyPr/>
        <a:lstStyle/>
        <a:p>
          <a:r>
            <a:rPr lang="en-US" dirty="0"/>
            <a:t>Life Orientation</a:t>
          </a:r>
        </a:p>
      </dgm:t>
    </dgm:pt>
    <dgm:pt modelId="{AEB09BA9-00CB-463B-8933-A5923B4BFF1A}" type="parTrans" cxnId="{0821BAA3-3649-4AC6-98EE-F6953EA58768}">
      <dgm:prSet/>
      <dgm:spPr/>
      <dgm:t>
        <a:bodyPr/>
        <a:lstStyle/>
        <a:p>
          <a:endParaRPr lang="en-US"/>
        </a:p>
      </dgm:t>
    </dgm:pt>
    <dgm:pt modelId="{9220EA45-3537-4628-A58C-420C8A3C9374}" type="sibTrans" cxnId="{0821BAA3-3649-4AC6-98EE-F6953EA58768}">
      <dgm:prSet/>
      <dgm:spPr/>
      <dgm:t>
        <a:bodyPr/>
        <a:lstStyle/>
        <a:p>
          <a:endParaRPr lang="en-US"/>
        </a:p>
      </dgm:t>
    </dgm:pt>
    <dgm:pt modelId="{DB334BBF-945D-4B0A-9045-051903481D99}">
      <dgm:prSet/>
      <dgm:spPr/>
      <dgm:t>
        <a:bodyPr/>
        <a:lstStyle/>
        <a:p>
          <a:r>
            <a:rPr lang="en-US" dirty="0"/>
            <a:t>Physical Science</a:t>
          </a:r>
        </a:p>
      </dgm:t>
    </dgm:pt>
    <dgm:pt modelId="{1B8689D3-40B2-4376-BC4E-A105A39F7CCF}" type="parTrans" cxnId="{D37BE8B8-C1CD-484F-A1A9-B71D573A8CFF}">
      <dgm:prSet/>
      <dgm:spPr/>
      <dgm:t>
        <a:bodyPr/>
        <a:lstStyle/>
        <a:p>
          <a:endParaRPr lang="en-US"/>
        </a:p>
      </dgm:t>
    </dgm:pt>
    <dgm:pt modelId="{BF869776-74E2-4FC8-AA16-87299605DFB1}" type="sibTrans" cxnId="{D37BE8B8-C1CD-484F-A1A9-B71D573A8CFF}">
      <dgm:prSet/>
      <dgm:spPr/>
      <dgm:t>
        <a:bodyPr/>
        <a:lstStyle/>
        <a:p>
          <a:endParaRPr lang="en-US"/>
        </a:p>
      </dgm:t>
    </dgm:pt>
    <dgm:pt modelId="{06A2594D-8633-4B42-A4AA-5A9A5A699F98}" type="pres">
      <dgm:prSet presAssocID="{739E07A2-B8EA-49DC-9730-F276EF07D5AD}" presName="linear" presStyleCnt="0">
        <dgm:presLayoutVars>
          <dgm:animLvl val="lvl"/>
          <dgm:resizeHandles val="exact"/>
        </dgm:presLayoutVars>
      </dgm:prSet>
      <dgm:spPr/>
    </dgm:pt>
    <dgm:pt modelId="{24CDB268-98DE-4B76-9046-11240C1723E0}" type="pres">
      <dgm:prSet presAssocID="{8E13024E-18E6-4521-B3C9-3CB9BCD7D86A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B47CA7D2-EB52-409C-BEB1-61683F4451AA}" type="pres">
      <dgm:prSet presAssocID="{4BA06573-FD93-4FC2-AC30-79DF43F9FDA7}" presName="spacer" presStyleCnt="0"/>
      <dgm:spPr/>
    </dgm:pt>
    <dgm:pt modelId="{F7307AD1-36B3-4EC1-98C7-0286933D757E}" type="pres">
      <dgm:prSet presAssocID="{47749DD0-B53F-4672-A892-8F4669AE00C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1362A562-CBE2-48D2-9420-62F1A505B286}" type="pres">
      <dgm:prSet presAssocID="{7AF11032-DEA4-4D60-9B31-567BFFD8E0DE}" presName="spacer" presStyleCnt="0"/>
      <dgm:spPr/>
    </dgm:pt>
    <dgm:pt modelId="{FD3C6DE6-BC9E-4D45-8B78-729955CA0EAC}" type="pres">
      <dgm:prSet presAssocID="{B7B44C13-1E3B-4ADA-80A7-4A83C3A8CAC1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1BA47494-DAE8-41B0-84D3-14F241801121}" type="pres">
      <dgm:prSet presAssocID="{71A0E7A7-2670-4CEB-A187-24C90D7FC474}" presName="spacer" presStyleCnt="0"/>
      <dgm:spPr/>
    </dgm:pt>
    <dgm:pt modelId="{FA80B0DF-C6F4-4509-B555-0362A139528E}" type="pres">
      <dgm:prSet presAssocID="{493134F5-270E-434A-8CEA-BABACAFBB056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A9B98E76-DEA2-4C52-A197-DC9173C0BC78}" type="pres">
      <dgm:prSet presAssocID="{0E60EB34-F1CE-41E3-B695-03F968C86A1C}" presName="spacer" presStyleCnt="0"/>
      <dgm:spPr/>
    </dgm:pt>
    <dgm:pt modelId="{009F0821-64F1-45AD-979B-ABE98045B50A}" type="pres">
      <dgm:prSet presAssocID="{14FD9821-5B64-4C8E-8F3E-A27226833EBB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70615F2-AECA-4E36-B119-65F92B4F6049}" type="pres">
      <dgm:prSet presAssocID="{3B42FA0B-62D7-4258-9895-09992B220F99}" presName="spacer" presStyleCnt="0"/>
      <dgm:spPr/>
    </dgm:pt>
    <dgm:pt modelId="{F1B21638-B138-4AB7-9029-F251026555CE}" type="pres">
      <dgm:prSet presAssocID="{FF46B001-B66C-4FB9-9B5E-C8D93979B1B6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B976E45-CA8C-40A1-859D-38E51CDBE9CB}" type="pres">
      <dgm:prSet presAssocID="{9220EA45-3537-4628-A58C-420C8A3C9374}" presName="spacer" presStyleCnt="0"/>
      <dgm:spPr/>
    </dgm:pt>
    <dgm:pt modelId="{9609BC26-ECB8-4637-BB2E-AFEB02944C04}" type="pres">
      <dgm:prSet presAssocID="{DB334BBF-945D-4B0A-9045-051903481D9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4DD4F60E-8BE6-4924-AAED-A64C43E2F094}" type="presOf" srcId="{14FD9821-5B64-4C8E-8F3E-A27226833EBB}" destId="{009F0821-64F1-45AD-979B-ABE98045B50A}" srcOrd="0" destOrd="0" presId="urn:microsoft.com/office/officeart/2005/8/layout/vList2"/>
    <dgm:cxn modelId="{09297E15-FBA2-4FBC-993C-46BF70BC8BC3}" srcId="{739E07A2-B8EA-49DC-9730-F276EF07D5AD}" destId="{14FD9821-5B64-4C8E-8F3E-A27226833EBB}" srcOrd="4" destOrd="0" parTransId="{BA236BE2-9E5F-419F-B9DC-E720DBDC8282}" sibTransId="{3B42FA0B-62D7-4258-9895-09992B220F99}"/>
    <dgm:cxn modelId="{2EA7F621-EC2B-45A2-AF84-00B2A2DECB4B}" type="presOf" srcId="{493134F5-270E-434A-8CEA-BABACAFBB056}" destId="{FA80B0DF-C6F4-4509-B555-0362A139528E}" srcOrd="0" destOrd="0" presId="urn:microsoft.com/office/officeart/2005/8/layout/vList2"/>
    <dgm:cxn modelId="{CE22325E-6E33-4173-9D2E-104618323638}" srcId="{739E07A2-B8EA-49DC-9730-F276EF07D5AD}" destId="{493134F5-270E-434A-8CEA-BABACAFBB056}" srcOrd="3" destOrd="0" parTransId="{0B8F1DAC-F225-46A6-A344-CB40C50E54ED}" sibTransId="{0E60EB34-F1CE-41E3-B695-03F968C86A1C}"/>
    <dgm:cxn modelId="{5894FF70-8C90-48D1-8544-416DB946439A}" srcId="{739E07A2-B8EA-49DC-9730-F276EF07D5AD}" destId="{8E13024E-18E6-4521-B3C9-3CB9BCD7D86A}" srcOrd="0" destOrd="0" parTransId="{EBA33A22-BB9D-4229-AF40-DE49B5CD1EBB}" sibTransId="{4BA06573-FD93-4FC2-AC30-79DF43F9FDA7}"/>
    <dgm:cxn modelId="{E52C3B80-DB48-4AF5-BE48-BF76CBFD2ECB}" type="presOf" srcId="{47749DD0-B53F-4672-A892-8F4669AE00CC}" destId="{F7307AD1-36B3-4EC1-98C7-0286933D757E}" srcOrd="0" destOrd="0" presId="urn:microsoft.com/office/officeart/2005/8/layout/vList2"/>
    <dgm:cxn modelId="{915B7480-7945-49D7-840B-E91B6B8BA57F}" type="presOf" srcId="{8E13024E-18E6-4521-B3C9-3CB9BCD7D86A}" destId="{24CDB268-98DE-4B76-9046-11240C1723E0}" srcOrd="0" destOrd="0" presId="urn:microsoft.com/office/officeart/2005/8/layout/vList2"/>
    <dgm:cxn modelId="{B843A596-95D1-4A0D-8E25-1E24995C984F}" type="presOf" srcId="{739E07A2-B8EA-49DC-9730-F276EF07D5AD}" destId="{06A2594D-8633-4B42-A4AA-5A9A5A699F98}" srcOrd="0" destOrd="0" presId="urn:microsoft.com/office/officeart/2005/8/layout/vList2"/>
    <dgm:cxn modelId="{0821BAA3-3649-4AC6-98EE-F6953EA58768}" srcId="{739E07A2-B8EA-49DC-9730-F276EF07D5AD}" destId="{FF46B001-B66C-4FB9-9B5E-C8D93979B1B6}" srcOrd="5" destOrd="0" parTransId="{AEB09BA9-00CB-463B-8933-A5923B4BFF1A}" sibTransId="{9220EA45-3537-4628-A58C-420C8A3C9374}"/>
    <dgm:cxn modelId="{52E557A7-C5BD-405F-8431-E986D86FD9CD}" type="presOf" srcId="{B7B44C13-1E3B-4ADA-80A7-4A83C3A8CAC1}" destId="{FD3C6DE6-BC9E-4D45-8B78-729955CA0EAC}" srcOrd="0" destOrd="0" presId="urn:microsoft.com/office/officeart/2005/8/layout/vList2"/>
    <dgm:cxn modelId="{D37BE8B8-C1CD-484F-A1A9-B71D573A8CFF}" srcId="{739E07A2-B8EA-49DC-9730-F276EF07D5AD}" destId="{DB334BBF-945D-4B0A-9045-051903481D99}" srcOrd="6" destOrd="0" parTransId="{1B8689D3-40B2-4376-BC4E-A105A39F7CCF}" sibTransId="{BF869776-74E2-4FC8-AA16-87299605DFB1}"/>
    <dgm:cxn modelId="{48F583BD-F998-489F-ACE3-7FA207049730}" type="presOf" srcId="{DB334BBF-945D-4B0A-9045-051903481D99}" destId="{9609BC26-ECB8-4637-BB2E-AFEB02944C04}" srcOrd="0" destOrd="0" presId="urn:microsoft.com/office/officeart/2005/8/layout/vList2"/>
    <dgm:cxn modelId="{20241FC4-1081-4B42-9286-710CCC3FE01C}" srcId="{739E07A2-B8EA-49DC-9730-F276EF07D5AD}" destId="{47749DD0-B53F-4672-A892-8F4669AE00CC}" srcOrd="1" destOrd="0" parTransId="{51C47FE4-3A7F-487A-A06B-66E9F116D2D5}" sibTransId="{7AF11032-DEA4-4D60-9B31-567BFFD8E0DE}"/>
    <dgm:cxn modelId="{C763F4C6-6831-40D1-9CDE-FBF00CF9F5BA}" srcId="{739E07A2-B8EA-49DC-9730-F276EF07D5AD}" destId="{B7B44C13-1E3B-4ADA-80A7-4A83C3A8CAC1}" srcOrd="2" destOrd="0" parTransId="{0AC7AD34-D96E-4225-93AA-C073199274F4}" sibTransId="{71A0E7A7-2670-4CEB-A187-24C90D7FC474}"/>
    <dgm:cxn modelId="{783B11EC-E8B9-49E5-9DDF-EE2E065D7762}" type="presOf" srcId="{FF46B001-B66C-4FB9-9B5E-C8D93979B1B6}" destId="{F1B21638-B138-4AB7-9029-F251026555CE}" srcOrd="0" destOrd="0" presId="urn:microsoft.com/office/officeart/2005/8/layout/vList2"/>
    <dgm:cxn modelId="{0F7936DD-800A-4FCF-8CD9-B26D54C310EC}" type="presParOf" srcId="{06A2594D-8633-4B42-A4AA-5A9A5A699F98}" destId="{24CDB268-98DE-4B76-9046-11240C1723E0}" srcOrd="0" destOrd="0" presId="urn:microsoft.com/office/officeart/2005/8/layout/vList2"/>
    <dgm:cxn modelId="{1BB14E5A-42BF-4078-A22B-912574A82143}" type="presParOf" srcId="{06A2594D-8633-4B42-A4AA-5A9A5A699F98}" destId="{B47CA7D2-EB52-409C-BEB1-61683F4451AA}" srcOrd="1" destOrd="0" presId="urn:microsoft.com/office/officeart/2005/8/layout/vList2"/>
    <dgm:cxn modelId="{C7F9E173-6482-4AB5-BFF7-4B793A38CCED}" type="presParOf" srcId="{06A2594D-8633-4B42-A4AA-5A9A5A699F98}" destId="{F7307AD1-36B3-4EC1-98C7-0286933D757E}" srcOrd="2" destOrd="0" presId="urn:microsoft.com/office/officeart/2005/8/layout/vList2"/>
    <dgm:cxn modelId="{D29AAF26-F5EA-4F21-86D4-1626235F52FA}" type="presParOf" srcId="{06A2594D-8633-4B42-A4AA-5A9A5A699F98}" destId="{1362A562-CBE2-48D2-9420-62F1A505B286}" srcOrd="3" destOrd="0" presId="urn:microsoft.com/office/officeart/2005/8/layout/vList2"/>
    <dgm:cxn modelId="{A5327D27-8F8F-48D6-A697-7B22FDE1C985}" type="presParOf" srcId="{06A2594D-8633-4B42-A4AA-5A9A5A699F98}" destId="{FD3C6DE6-BC9E-4D45-8B78-729955CA0EAC}" srcOrd="4" destOrd="0" presId="urn:microsoft.com/office/officeart/2005/8/layout/vList2"/>
    <dgm:cxn modelId="{6F04C6A6-FD53-4BA2-84E7-613D42A36247}" type="presParOf" srcId="{06A2594D-8633-4B42-A4AA-5A9A5A699F98}" destId="{1BA47494-DAE8-41B0-84D3-14F241801121}" srcOrd="5" destOrd="0" presId="urn:microsoft.com/office/officeart/2005/8/layout/vList2"/>
    <dgm:cxn modelId="{126853E0-F204-4C1B-B0E3-B9BC04EFD1AA}" type="presParOf" srcId="{06A2594D-8633-4B42-A4AA-5A9A5A699F98}" destId="{FA80B0DF-C6F4-4509-B555-0362A139528E}" srcOrd="6" destOrd="0" presId="urn:microsoft.com/office/officeart/2005/8/layout/vList2"/>
    <dgm:cxn modelId="{EA605B0F-EF6F-4061-8946-C8A8CE7B2F02}" type="presParOf" srcId="{06A2594D-8633-4B42-A4AA-5A9A5A699F98}" destId="{A9B98E76-DEA2-4C52-A197-DC9173C0BC78}" srcOrd="7" destOrd="0" presId="urn:microsoft.com/office/officeart/2005/8/layout/vList2"/>
    <dgm:cxn modelId="{AC43DE9C-3EBF-43A9-9533-11E0F89836A3}" type="presParOf" srcId="{06A2594D-8633-4B42-A4AA-5A9A5A699F98}" destId="{009F0821-64F1-45AD-979B-ABE98045B50A}" srcOrd="8" destOrd="0" presId="urn:microsoft.com/office/officeart/2005/8/layout/vList2"/>
    <dgm:cxn modelId="{B4E54A55-7637-40C9-A3B8-213AA02ED1B4}" type="presParOf" srcId="{06A2594D-8633-4B42-A4AA-5A9A5A699F98}" destId="{B70615F2-AECA-4E36-B119-65F92B4F6049}" srcOrd="9" destOrd="0" presId="urn:microsoft.com/office/officeart/2005/8/layout/vList2"/>
    <dgm:cxn modelId="{016B4367-3B63-498C-98ED-9A717F3CB930}" type="presParOf" srcId="{06A2594D-8633-4B42-A4AA-5A9A5A699F98}" destId="{F1B21638-B138-4AB7-9029-F251026555CE}" srcOrd="10" destOrd="0" presId="urn:microsoft.com/office/officeart/2005/8/layout/vList2"/>
    <dgm:cxn modelId="{83CD725E-3438-4A52-8EED-3A9598417D7D}" type="presParOf" srcId="{06A2594D-8633-4B42-A4AA-5A9A5A699F98}" destId="{DB976E45-CA8C-40A1-859D-38E51CDBE9CB}" srcOrd="11" destOrd="0" presId="urn:microsoft.com/office/officeart/2005/8/layout/vList2"/>
    <dgm:cxn modelId="{CD2BBF00-1C8E-45B9-BE5C-CE6BFA24DBDE}" type="presParOf" srcId="{06A2594D-8633-4B42-A4AA-5A9A5A699F98}" destId="{9609BC26-ECB8-4637-BB2E-AFEB02944C0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DB268-98DE-4B76-9046-11240C1723E0}">
      <dsp:nvSpPr>
        <dsp:cNvPr id="0" name=""/>
        <dsp:cNvSpPr/>
      </dsp:nvSpPr>
      <dsp:spPr>
        <a:xfrm>
          <a:off x="0" y="856196"/>
          <a:ext cx="4429635" cy="4557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English Home Language</a:t>
          </a:r>
        </a:p>
      </dsp:txBody>
      <dsp:txXfrm>
        <a:off x="22246" y="878442"/>
        <a:ext cx="4385143" cy="411223"/>
      </dsp:txXfrm>
    </dsp:sp>
    <dsp:sp modelId="{F7307AD1-36B3-4EC1-98C7-0286933D757E}">
      <dsp:nvSpPr>
        <dsp:cNvPr id="0" name=""/>
        <dsp:cNvSpPr/>
      </dsp:nvSpPr>
      <dsp:spPr>
        <a:xfrm>
          <a:off x="0" y="1366631"/>
          <a:ext cx="4429635" cy="455715"/>
        </a:xfrm>
        <a:prstGeom prst="roundRect">
          <a:avLst/>
        </a:prstGeom>
        <a:solidFill>
          <a:schemeClr val="accent2">
            <a:hueOff val="-220562"/>
            <a:satOff val="24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Afrikaans Additional Language</a:t>
          </a:r>
        </a:p>
      </dsp:txBody>
      <dsp:txXfrm>
        <a:off x="22246" y="1388877"/>
        <a:ext cx="4385143" cy="411223"/>
      </dsp:txXfrm>
    </dsp:sp>
    <dsp:sp modelId="{FD3C6DE6-BC9E-4D45-8B78-729955CA0EAC}">
      <dsp:nvSpPr>
        <dsp:cNvPr id="0" name=""/>
        <dsp:cNvSpPr/>
      </dsp:nvSpPr>
      <dsp:spPr>
        <a:xfrm>
          <a:off x="0" y="1877066"/>
          <a:ext cx="4429635" cy="455715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Mathematics</a:t>
          </a:r>
        </a:p>
      </dsp:txBody>
      <dsp:txXfrm>
        <a:off x="22246" y="1899312"/>
        <a:ext cx="4385143" cy="411223"/>
      </dsp:txXfrm>
    </dsp:sp>
    <dsp:sp modelId="{FA80B0DF-C6F4-4509-B555-0362A139528E}">
      <dsp:nvSpPr>
        <dsp:cNvPr id="0" name=""/>
        <dsp:cNvSpPr/>
      </dsp:nvSpPr>
      <dsp:spPr>
        <a:xfrm>
          <a:off x="0" y="2387501"/>
          <a:ext cx="4429635" cy="455715"/>
        </a:xfrm>
        <a:prstGeom prst="round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Computer Applications Technology</a:t>
          </a:r>
        </a:p>
      </dsp:txBody>
      <dsp:txXfrm>
        <a:off x="22246" y="2409747"/>
        <a:ext cx="4385143" cy="411223"/>
      </dsp:txXfrm>
    </dsp:sp>
    <dsp:sp modelId="{009F0821-64F1-45AD-979B-ABE98045B50A}">
      <dsp:nvSpPr>
        <dsp:cNvPr id="0" name=""/>
        <dsp:cNvSpPr/>
      </dsp:nvSpPr>
      <dsp:spPr>
        <a:xfrm>
          <a:off x="0" y="2897936"/>
          <a:ext cx="4429635" cy="455715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Life Sciences</a:t>
          </a:r>
        </a:p>
      </dsp:txBody>
      <dsp:txXfrm>
        <a:off x="22246" y="2920182"/>
        <a:ext cx="4385143" cy="411223"/>
      </dsp:txXfrm>
    </dsp:sp>
    <dsp:sp modelId="{F1B21638-B138-4AB7-9029-F251026555CE}">
      <dsp:nvSpPr>
        <dsp:cNvPr id="0" name=""/>
        <dsp:cNvSpPr/>
      </dsp:nvSpPr>
      <dsp:spPr>
        <a:xfrm>
          <a:off x="0" y="3408371"/>
          <a:ext cx="4429635" cy="455715"/>
        </a:xfrm>
        <a:prstGeom prst="roundRect">
          <a:avLst/>
        </a:prstGeom>
        <a:solidFill>
          <a:schemeClr val="accent2">
            <a:hueOff val="-1102811"/>
            <a:satOff val="1243"/>
            <a:lumOff val="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Life Orientation</a:t>
          </a:r>
        </a:p>
      </dsp:txBody>
      <dsp:txXfrm>
        <a:off x="22246" y="3430617"/>
        <a:ext cx="4385143" cy="411223"/>
      </dsp:txXfrm>
    </dsp:sp>
    <dsp:sp modelId="{9609BC26-ECB8-4637-BB2E-AFEB02944C04}">
      <dsp:nvSpPr>
        <dsp:cNvPr id="0" name=""/>
        <dsp:cNvSpPr/>
      </dsp:nvSpPr>
      <dsp:spPr>
        <a:xfrm>
          <a:off x="0" y="3918806"/>
          <a:ext cx="4429635" cy="455715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Physical Science</a:t>
          </a:r>
        </a:p>
      </dsp:txBody>
      <dsp:txXfrm>
        <a:off x="22246" y="3941052"/>
        <a:ext cx="4385143" cy="411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93F58-ED9E-4014-87E5-F33323366AD3}" type="datetimeFigureOut">
              <a:rPr lang="en-ZA" smtClean="0"/>
              <a:t>27 Sep 2024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F9A96-065B-4030-AF36-1472FBD83F0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673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F9A96-065B-4030-AF36-1472FBD83F0D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797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34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22741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50615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60849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72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77087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59086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81679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03548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6253047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9667332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4AAE65-23F4-444E-8B77-3E09DD367A42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7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5472113B-41FA-450E-B533-F51733045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892" y="457200"/>
            <a:ext cx="8461207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ZA"/>
          </a:p>
        </p:txBody>
      </p:sp>
      <p:pic>
        <p:nvPicPr>
          <p:cNvPr id="307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201221" y="1752560"/>
            <a:ext cx="2813215" cy="2652041"/>
          </a:xfrm>
          <a:prstGeom prst="rect">
            <a:avLst/>
          </a:prstGeom>
          <a:noFill/>
        </p:spPr>
      </p:pic>
      <p:sp>
        <p:nvSpPr>
          <p:cNvPr id="3081" name="Rectangle 3080">
            <a:extLst>
              <a:ext uri="{FF2B5EF4-FFF2-40B4-BE49-F238E27FC236}">
                <a16:creationId xmlns:a16="http://schemas.microsoft.com/office/drawing/2014/main" id="{3CB5E9E0-7C44-46B5-B3E8-E62887B31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53" y="621793"/>
            <a:ext cx="8215884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967" y="1557228"/>
            <a:ext cx="4287254" cy="3042706"/>
          </a:xfrm>
        </p:spPr>
        <p:txBody>
          <a:bodyPr>
            <a:normAutofit/>
          </a:bodyPr>
          <a:lstStyle/>
          <a:p>
            <a:r>
              <a:rPr lang="en-US" sz="5200" dirty="0"/>
              <a:t>Me </a:t>
            </a:r>
            <a:br>
              <a:rPr lang="en-US" sz="5200" dirty="0"/>
            </a:br>
            <a:r>
              <a:rPr lang="en-US" sz="5200" dirty="0"/>
              <a:t>and what I’m all about</a:t>
            </a:r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1EF88855-34D7-45DF-9DB8-682E4A358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76173" y="446824"/>
            <a:ext cx="144018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ZA"/>
          </a:p>
        </p:txBody>
      </p:sp>
      <p:cxnSp>
        <p:nvCxnSpPr>
          <p:cNvPr id="3085" name="Straight Connector 3084">
            <a:extLst>
              <a:ext uri="{FF2B5EF4-FFF2-40B4-BE49-F238E27FC236}">
                <a16:creationId xmlns:a16="http://schemas.microsoft.com/office/drawing/2014/main" id="{BC6981A1-6AD0-44A6-84F4-420410F3B2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618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7" name="Straight Connector 3086">
            <a:extLst>
              <a:ext uri="{FF2B5EF4-FFF2-40B4-BE49-F238E27FC236}">
                <a16:creationId xmlns:a16="http://schemas.microsoft.com/office/drawing/2014/main" id="{CD9FF0FB-30CE-40B4-B3F2-A565E71CE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3062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" name="Straight Connector 3088">
            <a:extLst>
              <a:ext uri="{FF2B5EF4-FFF2-40B4-BE49-F238E27FC236}">
                <a16:creationId xmlns:a16="http://schemas.microsoft.com/office/drawing/2014/main" id="{C7216A06-7EF2-4C72-8D1E-8959D3EBC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61898" y="1092118"/>
            <a:ext cx="126873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Things I still want to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Swim with dolphins</a:t>
            </a:r>
          </a:p>
          <a:p>
            <a:r>
              <a:rPr lang="en-ZA" dirty="0"/>
              <a:t>Climb Table Mountain</a:t>
            </a:r>
          </a:p>
          <a:p>
            <a:r>
              <a:rPr lang="en-ZA" dirty="0"/>
              <a:t>Win an important prize for my research one day</a:t>
            </a:r>
          </a:p>
          <a:p>
            <a:endParaRPr lang="en-ZA" dirty="0"/>
          </a:p>
        </p:txBody>
      </p:sp>
      <p:pic>
        <p:nvPicPr>
          <p:cNvPr id="6" name="Picture 5" descr="Picture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573016"/>
            <a:ext cx="3566160" cy="2871216"/>
          </a:xfrm>
          <a:prstGeom prst="doubleWave">
            <a:avLst/>
          </a:prstGeom>
          <a:effectLst>
            <a:softEdge rad="317500"/>
          </a:effectLst>
        </p:spPr>
      </p:pic>
      <p:pic>
        <p:nvPicPr>
          <p:cNvPr id="5" name="Picture 4" descr="Rear view of person in academic regalia">
            <a:extLst>
              <a:ext uri="{FF2B5EF4-FFF2-40B4-BE49-F238E27FC236}">
                <a16:creationId xmlns:a16="http://schemas.microsoft.com/office/drawing/2014/main" id="{D8DF7E43-2C54-93C0-010A-353AF6A39A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10281"/>
            <a:ext cx="1710618" cy="2278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B1F2238-EA69-4D67-8CD6-BAE676F9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Pink school supplies">
            <a:extLst>
              <a:ext uri="{FF2B5EF4-FFF2-40B4-BE49-F238E27FC236}">
                <a16:creationId xmlns:a16="http://schemas.microsoft.com/office/drawing/2014/main" id="{7797A657-33DC-C3AA-7747-9C6842212B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75000"/>
          </a:blip>
          <a:srcRect r="10999" b="-1"/>
          <a:stretch/>
        </p:blipFill>
        <p:spPr>
          <a:xfrm>
            <a:off x="20" y="10"/>
            <a:ext cx="9143979" cy="68579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ACE5D0-1439-4B33-9A21-D86EF78AF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022" y="237744"/>
            <a:ext cx="8791956" cy="6382512"/>
          </a:xfrm>
          <a:prstGeom prst="rect">
            <a:avLst/>
          </a:prstGeom>
          <a:solidFill>
            <a:schemeClr val="bg1">
              <a:alpha val="91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642594"/>
            <a:ext cx="7543800" cy="1371600"/>
          </a:xfrm>
        </p:spPr>
        <p:txBody>
          <a:bodyPr>
            <a:normAutofit/>
          </a:bodyPr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2103120"/>
            <a:ext cx="7543800" cy="3931920"/>
          </a:xfrm>
        </p:spPr>
        <p:txBody>
          <a:bodyPr>
            <a:normAutofit/>
          </a:bodyPr>
          <a:lstStyle/>
          <a:p>
            <a:r>
              <a:rPr lang="en-US" dirty="0"/>
              <a:t>Picture</a:t>
            </a:r>
          </a:p>
          <a:p>
            <a:r>
              <a:rPr lang="en-US" dirty="0"/>
              <a:t>My subjects</a:t>
            </a:r>
          </a:p>
          <a:p>
            <a:r>
              <a:rPr lang="en-US" dirty="0"/>
              <a:t>My plans after school</a:t>
            </a:r>
          </a:p>
          <a:p>
            <a:r>
              <a:rPr lang="en-US" dirty="0"/>
              <a:t>Hobbies</a:t>
            </a:r>
          </a:p>
          <a:p>
            <a:r>
              <a:rPr lang="en-US" dirty="0"/>
              <a:t>My </a:t>
            </a:r>
            <a:r>
              <a:rPr lang="en-ZA" dirty="0"/>
              <a:t>favourite</a:t>
            </a:r>
            <a:r>
              <a:rPr lang="en-US" dirty="0"/>
              <a:t> things</a:t>
            </a:r>
          </a:p>
          <a:p>
            <a:r>
              <a:rPr lang="en-US" dirty="0"/>
              <a:t>Places I have visited</a:t>
            </a:r>
          </a:p>
          <a:p>
            <a:r>
              <a:rPr lang="en-US"/>
              <a:t>A places </a:t>
            </a:r>
            <a:r>
              <a:rPr lang="en-US" dirty="0"/>
              <a:t>I still want to visit</a:t>
            </a:r>
          </a:p>
          <a:p>
            <a:r>
              <a:rPr lang="en-US" dirty="0"/>
              <a:t>Things I still want to do</a:t>
            </a:r>
          </a:p>
        </p:txBody>
      </p:sp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FF0000"/>
                </a:solidFill>
              </a:rPr>
              <a:t>Amahle</a:t>
            </a:r>
            <a:r>
              <a:rPr lang="en-US" dirty="0">
                <a:solidFill>
                  <a:srgbClr val="FF0000"/>
                </a:solidFill>
              </a:rPr>
              <a:t> Cele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Grade 10H</a:t>
            </a:r>
          </a:p>
        </p:txBody>
      </p:sp>
      <p:pic>
        <p:nvPicPr>
          <p:cNvPr id="3" name="Picture 2" descr="Young girl arms crossed">
            <a:extLst>
              <a:ext uri="{FF2B5EF4-FFF2-40B4-BE49-F238E27FC236}">
                <a16:creationId xmlns:a16="http://schemas.microsoft.com/office/drawing/2014/main" id="{62135B9C-DAA6-086C-CD9D-B78338E0A4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69" y="0"/>
            <a:ext cx="3130062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022" y="237744"/>
            <a:ext cx="33146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056" y="559477"/>
            <a:ext cx="2823900" cy="570993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My subjects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3719522"/>
              </p:ext>
            </p:extLst>
          </p:nvPr>
        </p:nvGraphicFramePr>
        <p:xfrm>
          <a:off x="4108593" y="800947"/>
          <a:ext cx="4429635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tur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7216" y="2564904"/>
            <a:ext cx="3986784" cy="3133344"/>
          </a:xfrm>
          <a:prstGeom prst="flowChartPunchedTape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63803"/>
            <a:ext cx="7680960" cy="1371600"/>
          </a:xfrm>
        </p:spPr>
        <p:txBody>
          <a:bodyPr/>
          <a:lstStyle/>
          <a:p>
            <a:r>
              <a:rPr lang="en-US" dirty="0"/>
              <a:t>My Hobbies</a:t>
            </a:r>
          </a:p>
        </p:txBody>
      </p:sp>
      <p:pic>
        <p:nvPicPr>
          <p:cNvPr id="2052" name="Picture 4" descr="D:\Foto Albums\nog prente en foto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68747">
            <a:off x="1956525" y="3709623"/>
            <a:ext cx="2201182" cy="3081286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D:\Foto Albums\nog prente en fotos\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68747">
            <a:off x="2822211" y="4357635"/>
            <a:ext cx="1751325" cy="2451562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Rectangle 9"/>
          <p:cNvSpPr/>
          <p:nvPr/>
        </p:nvSpPr>
        <p:spPr>
          <a:xfrm>
            <a:off x="4644008" y="5373216"/>
            <a:ext cx="4272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sports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5733256"/>
            <a:ext cx="1242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79712" y="1700808"/>
            <a:ext cx="2792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Hockey</a:t>
            </a:r>
          </a:p>
        </p:txBody>
      </p:sp>
      <p:pic>
        <p:nvPicPr>
          <p:cNvPr id="14" name="Picture 13" descr="Picture4.jpg"/>
          <p:cNvPicPr>
            <a:picLocks noChangeAspect="1"/>
          </p:cNvPicPr>
          <p:nvPr/>
        </p:nvPicPr>
        <p:blipFill>
          <a:blip r:embed="rId5" cstate="print"/>
          <a:srcRect l="11590" t="4756" r="8776" b="4867"/>
          <a:stretch>
            <a:fillRect/>
          </a:stretch>
        </p:blipFill>
        <p:spPr>
          <a:xfrm>
            <a:off x="179512" y="1412776"/>
            <a:ext cx="1728192" cy="410445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6" name="Picture 15" descr="Picture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96294" y="260648"/>
            <a:ext cx="4083882" cy="2880320"/>
          </a:xfrm>
          <a:prstGeom prst="teardrop">
            <a:avLst/>
          </a:prstGeom>
          <a:effectLst>
            <a:softEdge rad="127000"/>
          </a:effectLst>
        </p:spPr>
      </p:pic>
      <p:pic>
        <p:nvPicPr>
          <p:cNvPr id="15" name="Picture 14" descr="Picture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3808" y="2132856"/>
            <a:ext cx="4443984" cy="3139440"/>
          </a:xfrm>
          <a:prstGeom prst="flowChartDecision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D963D1E-9CEE-4CE6-A0FF-CEFE96CC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022" y="237744"/>
            <a:ext cx="8791956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644380-6018-4B81-9DA9-9F06C59CE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1247" y="642594"/>
            <a:ext cx="2799183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900"/>
              <a:t>My plans for when I finish school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48ABF7-EAB1-47F4-A166-1E6B2F84A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400" y="0"/>
            <a:ext cx="5652392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EF64B6-EF6F-4034-9831-AD0B821C1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051" y="438538"/>
            <a:ext cx="5032638" cy="6002060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C80ABDB-25F5-417A-A33F-61660B8E7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713" y="650014"/>
            <a:ext cx="2525413" cy="32660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icture2.jpg"/>
          <p:cNvPicPr>
            <a:picLocks noChangeAspect="1"/>
          </p:cNvPicPr>
          <p:nvPr/>
        </p:nvPicPr>
        <p:blipFill>
          <a:blip r:embed="rId2" cstate="print"/>
          <a:srcRect l="1395" t="3549" r="9315" b="50252"/>
          <a:stretch>
            <a:fillRect/>
          </a:stretch>
        </p:blipFill>
        <p:spPr>
          <a:xfrm>
            <a:off x="598845" y="1498498"/>
            <a:ext cx="2283522" cy="1570104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CA351B0-F844-42E9-B2D2-5B49B8B35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14708" y="650015"/>
            <a:ext cx="2074319" cy="21426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B5D28F-9B96-4EA2-AECC-58ADD21F4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714" y="4088215"/>
            <a:ext cx="2532411" cy="21248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E6A425-9B55-46B4-A7A8-5AC179503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14709" y="2947051"/>
            <a:ext cx="2074319" cy="32660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icture3.jpg"/>
          <p:cNvPicPr>
            <a:picLocks noChangeAspect="1"/>
          </p:cNvPicPr>
          <p:nvPr/>
        </p:nvPicPr>
        <p:blipFill>
          <a:blip r:embed="rId3" cstate="print"/>
          <a:srcRect l="3445" t="2751" r="3444" b="50000"/>
          <a:stretch>
            <a:fillRect/>
          </a:stretch>
        </p:blipFill>
        <p:spPr>
          <a:xfrm>
            <a:off x="3242622" y="3202064"/>
            <a:ext cx="1825754" cy="2745110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1246" y="2103119"/>
            <a:ext cx="2799184" cy="4109953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/>
              <a:t>I would love to go to university and study for a BSc.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endParaRPr lang="en-US"/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/>
              <a:t>After obtaining my degree I want to work as a scientist in a botanical laboratory, analysing the health properties of different plants.</a:t>
            </a:r>
          </a:p>
        </p:txBody>
      </p:sp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F06F43-65DD-4B85-B766-48825426F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022" y="237744"/>
            <a:ext cx="8791956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6A6CE2-1DAC-4604-B4D1-4FAF86239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99" y="0"/>
            <a:ext cx="91453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ED419A5-E120-4D5D-937A-7A2BA583A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7123" y="282258"/>
            <a:ext cx="4212772" cy="63238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114" y="727626"/>
            <a:ext cx="3451614" cy="17182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/>
              <a:t>Favourite things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3114" y="2538919"/>
            <a:ext cx="3451614" cy="3596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/>
              <a:t>  Camping with friends</a:t>
            </a:r>
          </a:p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/>
              <a:t>  Exploring the countryside</a:t>
            </a:r>
          </a:p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r>
              <a:rPr lang="en-US"/>
              <a:t>  Cooking</a:t>
            </a:r>
          </a:p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/>
          </a:p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/>
          </a:p>
          <a:p>
            <a:pPr indent="-182880" defTabSz="914400"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</a:pPr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3B5ADF-9EC0-411E-ACCF-8BFF6F19F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0467" y="4194827"/>
            <a:ext cx="1553807" cy="2411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Picture10.jpg"/>
          <p:cNvPicPr>
            <a:picLocks noChangeAspect="1"/>
          </p:cNvPicPr>
          <p:nvPr/>
        </p:nvPicPr>
        <p:blipFill rotWithShape="1">
          <a:blip r:embed="rId2" cstate="print"/>
          <a:srcRect l="17880" t="1" r="25954" b="5791"/>
          <a:stretch/>
        </p:blipFill>
        <p:spPr>
          <a:xfrm>
            <a:off x="4567316" y="140215"/>
            <a:ext cx="3426440" cy="3936857"/>
          </a:xfrm>
          <a:prstGeom prst="rect">
            <a:avLst/>
          </a:prstGeom>
        </p:spPr>
      </p:pic>
      <p:pic>
        <p:nvPicPr>
          <p:cNvPr id="9" name="Picture 8" descr="Picture9.jpg"/>
          <p:cNvPicPr>
            <a:picLocks noChangeAspect="1"/>
          </p:cNvPicPr>
          <p:nvPr/>
        </p:nvPicPr>
        <p:blipFill rotWithShape="1">
          <a:blip r:embed="rId3" cstate="print"/>
          <a:srcRect l="9436" t="8548" r="16259" b="-3"/>
          <a:stretch/>
        </p:blipFill>
        <p:spPr>
          <a:xfrm>
            <a:off x="6444208" y="4174601"/>
            <a:ext cx="1410216" cy="254318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8061" y="642594"/>
            <a:ext cx="3354691" cy="1371600"/>
          </a:xfrm>
        </p:spPr>
        <p:txBody>
          <a:bodyPr>
            <a:normAutofit/>
          </a:bodyPr>
          <a:lstStyle/>
          <a:p>
            <a:r>
              <a:rPr lang="en-ZA" dirty="0"/>
              <a:t>Places I have visited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51C0E9-4187-482F-9E57-6F626A9C4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3458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icture11.jpg"/>
          <p:cNvPicPr>
            <a:picLocks noChangeAspect="1"/>
          </p:cNvPicPr>
          <p:nvPr/>
        </p:nvPicPr>
        <p:blipFill>
          <a:blip r:embed="rId2" cstate="print"/>
          <a:srcRect l="3133" r="2999" b="51050"/>
          <a:stretch>
            <a:fillRect/>
          </a:stretch>
        </p:blipFill>
        <p:spPr>
          <a:xfrm>
            <a:off x="174948" y="1140783"/>
            <a:ext cx="2493291" cy="1940586"/>
          </a:xfrm>
          <a:prstGeom prst="rect">
            <a:avLst/>
          </a:prstGeom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D494F4-DB8B-4D3D-A107-4E84A0B74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182" y="239052"/>
            <a:ext cx="2042003" cy="2474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FC58BE-64BA-44F6-B62D-AA29B1BF6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4948" y="4154694"/>
            <a:ext cx="2493291" cy="24700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icture12.jpg"/>
          <p:cNvPicPr>
            <a:picLocks noChangeAspect="1"/>
          </p:cNvPicPr>
          <p:nvPr/>
        </p:nvPicPr>
        <p:blipFill>
          <a:blip r:embed="rId3" cstate="print"/>
          <a:srcRect l="2777" r="8343" b="51050"/>
          <a:stretch>
            <a:fillRect/>
          </a:stretch>
        </p:blipFill>
        <p:spPr>
          <a:xfrm>
            <a:off x="2769182" y="3260238"/>
            <a:ext cx="2042003" cy="2979117"/>
          </a:xfrm>
          <a:prstGeom prst="rect">
            <a:avLst/>
          </a:prstGeom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8061" y="2103120"/>
            <a:ext cx="3354692" cy="3931920"/>
          </a:xfrm>
        </p:spPr>
        <p:txBody>
          <a:bodyPr>
            <a:normAutofit/>
          </a:bodyPr>
          <a:lstStyle/>
          <a:p>
            <a:r>
              <a:rPr lang="en-ZA" dirty="0"/>
              <a:t>London</a:t>
            </a:r>
          </a:p>
          <a:p>
            <a:r>
              <a:rPr lang="en-ZA" dirty="0"/>
              <a:t>Amsterdam</a:t>
            </a:r>
          </a:p>
          <a:p>
            <a:pPr>
              <a:buNone/>
            </a:pPr>
            <a:endParaRPr lang="en-ZA" dirty="0"/>
          </a:p>
        </p:txBody>
      </p:sp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1877CC4-D40F-4AA7-9918-B650DE6D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Z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A3049-D42F-46F6-856C-F9B8925E6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0902" y="1267730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C7C2A9-C77C-442E-800B-313E0D3F20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850" y="1411615"/>
            <a:ext cx="69723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7B62E5-5E62-4CB8-AFD5-1B59D2B62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51910" y="1267730"/>
            <a:ext cx="144018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ZA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9BCEFE9-2CB0-4D92-9EAF-2AD0F6B8F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50855" y="1267730"/>
            <a:ext cx="1567331" cy="645295"/>
            <a:chOff x="5318306" y="1386268"/>
            <a:chExt cx="1567331" cy="64529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147C330-3181-415C-816F-4382214102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F6163FB-E4BC-4359-ABB1-1FAA985798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89531CE-7400-41BD-B67A-AAE15984D6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FDE5BFC-3EE4-424F-8B09-D39AB3D3E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892" y="457200"/>
            <a:ext cx="8461207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Z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F317600-94F1-41B1-99DA-15FD1DAA02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53" y="621793"/>
            <a:ext cx="8215884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877" y="3726485"/>
            <a:ext cx="7299580" cy="14651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5200" cap="all" spc="-100"/>
              <a:t>A Place I STILL want to visit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5191597"/>
            <a:ext cx="7138087" cy="63890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spc="80"/>
              <a:t>Paris, France</a:t>
            </a:r>
          </a:p>
        </p:txBody>
      </p:sp>
      <p:pic>
        <p:nvPicPr>
          <p:cNvPr id="7" name="Picture 6" descr="Picture14.jpg"/>
          <p:cNvPicPr>
            <a:picLocks noChangeAspect="1"/>
          </p:cNvPicPr>
          <p:nvPr/>
        </p:nvPicPr>
        <p:blipFill rotWithShape="1">
          <a:blip r:embed="rId3" cstate="print"/>
          <a:srcRect t="5345" b="2539"/>
          <a:stretch/>
        </p:blipFill>
        <p:spPr>
          <a:xfrm>
            <a:off x="462554" y="617981"/>
            <a:ext cx="4304806" cy="2993899"/>
          </a:xfrm>
          <a:prstGeom prst="rect">
            <a:avLst/>
          </a:prstGeom>
        </p:spPr>
      </p:pic>
      <p:pic>
        <p:nvPicPr>
          <p:cNvPr id="6" name="Picture 5" descr="Picture13.jpg"/>
          <p:cNvPicPr>
            <a:picLocks noChangeAspect="1"/>
          </p:cNvPicPr>
          <p:nvPr/>
        </p:nvPicPr>
        <p:blipFill rotWithShape="1">
          <a:blip r:embed="rId4" cstate="print"/>
          <a:srcRect r="1375" b="4"/>
          <a:stretch/>
        </p:blipFill>
        <p:spPr>
          <a:xfrm>
            <a:off x="4767360" y="617981"/>
            <a:ext cx="3911077" cy="2993899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A7CD68A-2602-4B93-9131-73F81CD1E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51910" y="446824"/>
            <a:ext cx="144018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ZA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E40A739-8874-4C84-A500-3D97532945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37635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662589D-5C73-487A-B80E-8B2E9CEDF5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06365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04DD379-E4DD-4444-A6B0-B7634A0F2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37635" y="1092118"/>
            <a:ext cx="126873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553</TotalTime>
  <Words>158</Words>
  <Application>Microsoft Office PowerPoint</Application>
  <PresentationFormat>On-screen Show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Garamond</vt:lpstr>
      <vt:lpstr>Savon</vt:lpstr>
      <vt:lpstr>Me  and what I’m all about</vt:lpstr>
      <vt:lpstr>Content</vt:lpstr>
      <vt:lpstr>Amahle Cele</vt:lpstr>
      <vt:lpstr>My subjects</vt:lpstr>
      <vt:lpstr>My Hobbies</vt:lpstr>
      <vt:lpstr>My plans for when I finish school</vt:lpstr>
      <vt:lpstr>Favourite things</vt:lpstr>
      <vt:lpstr>Places I have visited</vt:lpstr>
      <vt:lpstr>A Place I STILL want to visit</vt:lpstr>
      <vt:lpstr>Things I still want to 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and what I’m all about</dc:title>
  <dc:creator>Reinet Barnard</dc:creator>
  <cp:lastModifiedBy>Ellen Labuschagne</cp:lastModifiedBy>
  <cp:revision>7</cp:revision>
  <dcterms:created xsi:type="dcterms:W3CDTF">2011-03-04T09:24:49Z</dcterms:created>
  <dcterms:modified xsi:type="dcterms:W3CDTF">2024-09-27T10:26:28Z</dcterms:modified>
</cp:coreProperties>
</file>